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96" r:id="rId3"/>
    <p:sldId id="297" r:id="rId4"/>
    <p:sldId id="298" r:id="rId5"/>
    <p:sldId id="299" r:id="rId6"/>
    <p:sldId id="300" r:id="rId7"/>
    <p:sldId id="301" r:id="rId8"/>
    <p:sldId id="274" r:id="rId9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96" d="100"/>
          <a:sy n="96" d="100"/>
        </p:scale>
        <p:origin x="-58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886" y="-8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r>
              <a:rPr lang="cs-CZ" sz="1400" b="0" i="0" u="none" strike="noStrike" kern="1200" spc="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Prvky sestavy</a:t>
            </a:r>
            <a:endParaRPr lang="cs-CZ" sz="1400" b="0" i="0" u="none" strike="noStrike" kern="1200" spc="0" baseline="0" dirty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17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59" y="3809880"/>
            <a:ext cx="2793959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                                          V7G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prostná dívky II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3.-</a:t>
            </a: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ročník</a:t>
            </a: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Libuše </a:t>
            </a:r>
            <a:r>
              <a:rPr lang="cs-CZ" sz="1200" dirty="0" err="1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7.11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stná dívky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7832" y="1577752"/>
            <a:ext cx="6096000" cy="471601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98047" y="2297832"/>
            <a:ext cx="2195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Sestava prostná dívky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262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43496" y="2061186"/>
            <a:ext cx="928696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Prvky sestavy     </a:t>
            </a:r>
            <a:r>
              <a:rPr lang="cs-CZ" dirty="0" smtClean="0"/>
              <a:t>stoj na rukou – kotoul vpřed – kotoul vpřed do sedu roznožmo – předklon –</a:t>
            </a:r>
          </a:p>
          <a:p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toj na lopatkách – dřep – stoj – přísunný poskok – nůžky – čertík – obrat – přemet stranou –</a:t>
            </a:r>
          </a:p>
          <a:p>
            <a:endParaRPr lang="cs-CZ" dirty="0"/>
          </a:p>
          <a:p>
            <a:r>
              <a:rPr lang="cs-CZ" dirty="0"/>
              <a:t>p</a:t>
            </a:r>
            <a:r>
              <a:rPr lang="cs-CZ" dirty="0" smtClean="0"/>
              <a:t>ůlobrat – váha předklonmo – kotoul vzad do vzporu roznožného –kotoul vzad do dřepu – </a:t>
            </a:r>
          </a:p>
          <a:p>
            <a:endParaRPr lang="cs-CZ" dirty="0"/>
          </a:p>
          <a:p>
            <a:r>
              <a:rPr lang="cs-CZ" dirty="0"/>
              <a:t>v</a:t>
            </a:r>
            <a:r>
              <a:rPr lang="cs-CZ" dirty="0" smtClean="0"/>
              <a:t>ýskok </a:t>
            </a:r>
          </a:p>
          <a:p>
            <a:endParaRPr lang="cs-CZ" dirty="0"/>
          </a:p>
          <a:p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48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ostná dívky 1 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8408" y="1793776"/>
            <a:ext cx="7002152" cy="5826224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48602" y="2102039"/>
            <a:ext cx="256980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      </a:t>
            </a:r>
            <a:r>
              <a:rPr lang="cs-CZ" dirty="0" err="1" smtClean="0"/>
              <a:t>l.část</a:t>
            </a:r>
            <a:r>
              <a:rPr lang="cs-CZ" dirty="0" smtClean="0"/>
              <a:t> sestavy</a:t>
            </a:r>
          </a:p>
          <a:p>
            <a:endParaRPr lang="cs-CZ" dirty="0"/>
          </a:p>
          <a:p>
            <a:r>
              <a:rPr lang="cs-CZ" dirty="0" smtClean="0"/>
              <a:t>Stoj na rukou</a:t>
            </a:r>
          </a:p>
          <a:p>
            <a:endParaRPr lang="cs-CZ" dirty="0"/>
          </a:p>
          <a:p>
            <a:r>
              <a:rPr lang="cs-CZ" dirty="0" smtClean="0"/>
              <a:t>Kotoul do dřepu</a:t>
            </a:r>
          </a:p>
          <a:p>
            <a:endParaRPr lang="cs-CZ" dirty="0"/>
          </a:p>
          <a:p>
            <a:r>
              <a:rPr lang="cs-CZ" dirty="0" smtClean="0"/>
              <a:t>Kotoul do sedu roznožmo</a:t>
            </a:r>
          </a:p>
          <a:p>
            <a:endParaRPr lang="cs-CZ" dirty="0"/>
          </a:p>
          <a:p>
            <a:r>
              <a:rPr lang="cs-CZ" dirty="0" smtClean="0"/>
              <a:t>Stoj na lopatkách</a:t>
            </a:r>
          </a:p>
          <a:p>
            <a:endParaRPr lang="cs-CZ" dirty="0"/>
          </a:p>
          <a:p>
            <a:r>
              <a:rPr lang="cs-CZ" dirty="0" smtClean="0"/>
              <a:t>Dřep - stoj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989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tná dívky 2. 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03736" y="1505744"/>
            <a:ext cx="7272808" cy="54006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831528" y="2369840"/>
            <a:ext cx="170027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2.část sestavy</a:t>
            </a:r>
          </a:p>
          <a:p>
            <a:endParaRPr lang="cs-CZ" dirty="0"/>
          </a:p>
          <a:p>
            <a:r>
              <a:rPr lang="cs-CZ" dirty="0" smtClean="0"/>
              <a:t>Přísunný poskok</a:t>
            </a:r>
          </a:p>
          <a:p>
            <a:endParaRPr lang="cs-CZ" dirty="0"/>
          </a:p>
          <a:p>
            <a:r>
              <a:rPr lang="cs-CZ" dirty="0" smtClean="0"/>
              <a:t>Nůžkový skok</a:t>
            </a:r>
          </a:p>
          <a:p>
            <a:endParaRPr lang="cs-CZ" dirty="0"/>
          </a:p>
          <a:p>
            <a:r>
              <a:rPr lang="cs-CZ" dirty="0" smtClean="0"/>
              <a:t>Čertík</a:t>
            </a:r>
          </a:p>
          <a:p>
            <a:endParaRPr lang="cs-CZ" dirty="0"/>
          </a:p>
          <a:p>
            <a:r>
              <a:rPr lang="cs-CZ" dirty="0" smtClean="0"/>
              <a:t>obrat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35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stná dívky 3.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3776" y="1289720"/>
            <a:ext cx="7096224" cy="554461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759520" y="2081808"/>
            <a:ext cx="224561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     3.část sestavy</a:t>
            </a:r>
          </a:p>
          <a:p>
            <a:endParaRPr lang="cs-CZ" dirty="0"/>
          </a:p>
          <a:p>
            <a:r>
              <a:rPr lang="cs-CZ" dirty="0" smtClean="0"/>
              <a:t>Přemet stranou</a:t>
            </a:r>
          </a:p>
          <a:p>
            <a:endParaRPr lang="cs-CZ" dirty="0" smtClean="0"/>
          </a:p>
          <a:p>
            <a:r>
              <a:rPr lang="cs-CZ" dirty="0" smtClean="0"/>
              <a:t>Váha předklonmo</a:t>
            </a:r>
          </a:p>
          <a:p>
            <a:endParaRPr lang="cs-CZ" dirty="0" smtClean="0"/>
          </a:p>
          <a:p>
            <a:r>
              <a:rPr lang="cs-CZ" dirty="0" smtClean="0"/>
              <a:t>Kotoul vzad roznožmo</a:t>
            </a:r>
          </a:p>
          <a:p>
            <a:endParaRPr lang="cs-CZ" dirty="0" smtClean="0"/>
          </a:p>
          <a:p>
            <a:r>
              <a:rPr lang="cs-CZ" dirty="0" smtClean="0"/>
              <a:t>Kotoul vzad do dřepu</a:t>
            </a:r>
          </a:p>
          <a:p>
            <a:endParaRPr lang="cs-CZ" dirty="0" smtClean="0"/>
          </a:p>
          <a:p>
            <a:r>
              <a:rPr lang="cs-CZ" dirty="0"/>
              <a:t>V</a:t>
            </a:r>
            <a:r>
              <a:rPr lang="cs-CZ" dirty="0" smtClean="0"/>
              <a:t>ýskok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152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stná dívky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1688" y="1001688"/>
            <a:ext cx="7888312" cy="5789004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111448" y="2729880"/>
            <a:ext cx="209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 znovu celá sestava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4902</TotalTime>
  <Words>345</Words>
  <Application>Microsoft Office PowerPoint</Application>
  <PresentationFormat>Vlastní</PresentationFormat>
  <Paragraphs>80</Paragraphs>
  <Slides>8</Slides>
  <Notes>2</Notes>
  <HiddenSlides>0</HiddenSlides>
  <MMClips>5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138</cp:revision>
  <dcterms:modified xsi:type="dcterms:W3CDTF">2014-06-10T12:42:54Z</dcterms:modified>
</cp:coreProperties>
</file>