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70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775744" y="277168"/>
            <a:ext cx="4699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Projekt: Inovace vybavení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320312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Předmět: </a:t>
            </a:r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ročník: </a:t>
            </a:r>
            <a:r>
              <a:rPr lang="cs-CZ" sz="1000" dirty="0" smtClean="0">
                <a:latin typeface="Arial - 14"/>
              </a:rPr>
              <a:t>druhý</a:t>
            </a:r>
          </a:p>
          <a:p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Číslo DUM: </a:t>
            </a:r>
            <a:r>
              <a:rPr lang="cs-CZ" sz="1000" dirty="0" smtClean="0">
                <a:latin typeface="Arial - 14"/>
              </a:rPr>
              <a:t>07</a:t>
            </a:r>
            <a:endParaRPr lang="cs-CZ" sz="1000" dirty="0">
              <a:latin typeface="Arial - 14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100" dirty="0" smtClean="0">
                <a:latin typeface="Arial - 14"/>
              </a:rPr>
              <a:t>La </a:t>
            </a:r>
            <a:r>
              <a:rPr lang="cs-CZ" sz="1000" dirty="0" err="1" smtClean="0">
                <a:latin typeface="Arial - 14"/>
              </a:rPr>
              <a:t>t</a:t>
            </a:r>
            <a:r>
              <a:rPr lang="cs-CZ" sz="1000" dirty="0" err="1" smtClean="0">
                <a:latin typeface="Arial - 14"/>
                <a:cs typeface="Times New Roman"/>
              </a:rPr>
              <a:t>ê</a:t>
            </a:r>
            <a:r>
              <a:rPr lang="cs-CZ" sz="1000" dirty="0" err="1" smtClean="0">
                <a:latin typeface="Arial - 14"/>
              </a:rPr>
              <a:t>te</a:t>
            </a:r>
            <a:r>
              <a:rPr lang="cs-CZ" sz="1000" dirty="0" smtClean="0">
                <a:latin typeface="Arial - 14"/>
              </a:rPr>
              <a:t> de  </a:t>
            </a:r>
            <a:r>
              <a:rPr lang="cs-CZ" sz="1000" dirty="0" err="1" smtClean="0">
                <a:latin typeface="Arial - 14"/>
              </a:rPr>
              <a:t>Méduse</a:t>
            </a:r>
            <a:endParaRPr lang="cs-CZ" sz="1000" dirty="0">
              <a:latin typeface="Arial - 14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Inovace a zkvalitnění </a:t>
            </a:r>
            <a:r>
              <a:rPr lang="cs-CZ" sz="1000" dirty="0" smtClean="0">
                <a:solidFill>
                  <a:srgbClr val="000000"/>
                </a:solidFill>
                <a:latin typeface="Arial - 16"/>
              </a:rPr>
              <a:t>výuky prostřednictvím ICT (III/2)</a:t>
            </a:r>
          </a:p>
          <a:p>
            <a:r>
              <a:rPr lang="cs-CZ" sz="1000" dirty="0" smtClean="0">
                <a:solidFill>
                  <a:srgbClr val="000000"/>
                </a:solidFill>
                <a:latin typeface="Arial - 16"/>
              </a:rPr>
              <a:t>Příprava na dvojjazyčné studium (III/2)</a:t>
            </a:r>
            <a:endParaRPr lang="cs-CZ" sz="10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latin typeface="Arial - 14"/>
              </a:rPr>
              <a:t>Mgr. Miroslav </a:t>
            </a:r>
            <a:r>
              <a:rPr lang="cs-CZ" sz="1000" dirty="0" err="1" smtClean="0">
                <a:latin typeface="Arial - 14"/>
              </a:rPr>
              <a:t>Velík</a:t>
            </a:r>
            <a:endParaRPr lang="cs-CZ" sz="1000" dirty="0">
              <a:latin typeface="Arial - 14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2.A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76500" y="3314700"/>
            <a:ext cx="11049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8.11.2013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9560" y="277168"/>
            <a:ext cx="7344816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L´image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représente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Méduse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Savez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-vous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était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Méduse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 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Comment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l´image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créée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Décrivez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visage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Méduse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Quels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sentiments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évoque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Essayez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exprimer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nuances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couleurs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la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Méduse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1" name="Obrázek 200" descr="kolláže8-XI.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011" y="2437407"/>
            <a:ext cx="6777245" cy="5082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7704856" cy="53553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:</a:t>
            </a:r>
          </a:p>
          <a:p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Personnage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mythologique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Gr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ancienne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Pour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sa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fierté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punie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par les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dieux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devenue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monstre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au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lieu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cheveux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avait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serpents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Symbole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du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mal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–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celui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l´a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regardée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devenu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pierre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Persée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grand héros de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mythologie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grecque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lui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coupé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/>
            </a:pP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L´image 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faite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feuilles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arbres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fleurs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ches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visage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exprime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mauvais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caract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èr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Dans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ses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yeux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on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peut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voir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col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haine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y 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beaucoup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couleurs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Méduse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. Rouge,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violette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bleue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rouge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foncée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verte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claire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verte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foncée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jaune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orange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, rouge-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brun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…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1015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1000" dirty="0" smtClean="0">
                <a:latin typeface="Arial - 16 - 11"/>
              </a:rPr>
              <a:t>Ivan  MACEK</a:t>
            </a:r>
          </a:p>
          <a:p>
            <a:pPr algn="ctr"/>
            <a:r>
              <a:rPr lang="pt-BR" sz="10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10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1000" dirty="0" err="1" smtClean="0">
                <a:latin typeface="Arial - 16 - 11"/>
              </a:rPr>
              <a:t>mac.ivan</a:t>
            </a:r>
            <a:r>
              <a:rPr lang="cs-CZ" sz="1000" dirty="0" smtClean="0">
                <a:latin typeface="Arial - 16 - 11"/>
              </a:rPr>
              <a:t>@seznam..</a:t>
            </a:r>
            <a:r>
              <a:rPr lang="cs-CZ" sz="1000" dirty="0" err="1" smtClean="0">
                <a:latin typeface="Arial - 16 - 11"/>
              </a:rPr>
              <a:t>czr</a:t>
            </a:r>
            <a:endParaRPr lang="cs-CZ" sz="1000" dirty="0" smtClean="0">
              <a:latin typeface="Arial - 16 - 11"/>
            </a:endParaRPr>
          </a:p>
          <a:p>
            <a:pPr algn="ctr"/>
            <a:endParaRPr lang="cs-CZ" sz="1000" dirty="0">
              <a:latin typeface="Arial - 16 - 11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7" name="TextovéPole 3"/>
          <p:cNvSpPr txBox="1">
            <a:spLocks noChangeArrowheads="1"/>
          </p:cNvSpPr>
          <p:nvPr/>
        </p:nvSpPr>
        <p:spPr bwMode="auto">
          <a:xfrm>
            <a:off x="2631728" y="2941464"/>
            <a:ext cx="47085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335</Words>
  <Application>Microsoft Office PowerPoint</Application>
  <PresentationFormat>Vlastní</PresentationFormat>
  <Paragraphs>53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8" baseType="lpstr">
      <vt:lpstr>Arial</vt:lpstr>
      <vt:lpstr>Arial - 20 - 15</vt:lpstr>
      <vt:lpstr>Times New Roman - 16</vt:lpstr>
      <vt:lpstr>Arial - 16</vt:lpstr>
      <vt:lpstr>Arial - 16 - 11</vt:lpstr>
      <vt:lpstr>Times New Roman - 16 - 12</vt:lpstr>
      <vt:lpstr>Arial - 24</vt:lpstr>
      <vt:lpstr>Calibri</vt:lpstr>
      <vt:lpstr>Arial - 14</vt:lpstr>
      <vt:lpstr>Times New Roman - 14 - 10</vt:lpstr>
      <vt:lpstr>Times New Roman</vt:lpstr>
      <vt:lpstr>Arial - 16 - 12</vt:lpstr>
      <vt:lpstr>Times New Roman - 14 - 9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12</cp:revision>
  <cp:lastPrinted>2013-12-02T12:17:11Z</cp:lastPrinted>
  <dcterms:created xsi:type="dcterms:W3CDTF">2013-11-15T10:57:25Z</dcterms:created>
  <dcterms:modified xsi:type="dcterms:W3CDTF">2014-06-10T10:52:55Z</dcterms:modified>
</cp:coreProperties>
</file>