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50" y="-29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65400" y="154996"/>
            <a:ext cx="5334000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                    Projekt:  Inovace vybavení       Registrační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CZ.1.07/1.5.00/34.0325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smtClean="0">
                <a:solidFill>
                  <a:srgbClr val="000000"/>
                </a:solidFill>
                <a:latin typeface="Times New Roman - 16 - 12"/>
              </a:rPr>
              <a:t>Příjemce: Gymnázium Pierra de Coubertina, Tábor, Náměstí Františka Křižíka 860, 390 01 Tábor</a:t>
            </a:r>
            <a:endParaRPr lang="cs-CZ" sz="100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539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1000" b="1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320312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Předmět: </a:t>
            </a:r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francouzština, ročník: </a:t>
            </a:r>
            <a:r>
              <a:rPr lang="cs-CZ" sz="1000" dirty="0" smtClean="0">
                <a:latin typeface="Arial - 14"/>
              </a:rPr>
              <a:t>druhý</a:t>
            </a:r>
          </a:p>
          <a:p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29400" y="2578100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Číslo DUM</a:t>
            </a:r>
            <a:r>
              <a:rPr lang="cs-CZ" sz="1000" dirty="0" smtClean="0">
                <a:latin typeface="Arial - 16 - 12"/>
              </a:rPr>
              <a:t>: 05</a:t>
            </a:r>
            <a:endParaRPr lang="cs-CZ" sz="1000" dirty="0">
              <a:latin typeface="Arial - 16 - 1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dirty="0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1000" b="1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err="1" smtClean="0">
                <a:latin typeface="Arial - 16 - 13"/>
              </a:rPr>
              <a:t>Salomé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et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sa</a:t>
            </a:r>
            <a:r>
              <a:rPr lang="cs-CZ" sz="1000" dirty="0" smtClean="0">
                <a:latin typeface="Arial - 16 - 13"/>
              </a:rPr>
              <a:t> petite </a:t>
            </a:r>
            <a:r>
              <a:rPr lang="cs-CZ" sz="1000" dirty="0" err="1" smtClean="0">
                <a:latin typeface="Arial - 16 - 13"/>
              </a:rPr>
              <a:t>danse</a:t>
            </a:r>
            <a:endParaRPr lang="cs-CZ" sz="1000" dirty="0">
              <a:latin typeface="Arial - 16 - 13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Inovace a zkvalitnění výuky prostřednictvím ICT (III/2)</a:t>
            </a:r>
          </a:p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Příprava na dvojjazyčné studium (III/2)</a:t>
            </a:r>
            <a:endParaRPr lang="cs-CZ" sz="10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25700" y="3568700"/>
            <a:ext cx="2616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err="1" smtClean="0">
                <a:latin typeface="Arial - 16 - 11"/>
              </a:rPr>
              <a:t>Dominique</a:t>
            </a:r>
            <a:r>
              <a:rPr lang="cs-CZ" sz="1000" dirty="0" smtClean="0">
                <a:latin typeface="Arial - 16 - 11"/>
              </a:rPr>
              <a:t> </a:t>
            </a:r>
            <a:r>
              <a:rPr lang="cs-CZ" sz="1000" dirty="0" err="1" smtClean="0">
                <a:latin typeface="Arial - 16 - 11"/>
              </a:rPr>
              <a:t>Berthelot</a:t>
            </a:r>
            <a:endParaRPr lang="cs-CZ" sz="1000" dirty="0">
              <a:latin typeface="Arial - 16 - 11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25700" y="3860800"/>
            <a:ext cx="584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2.A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76500" y="3314700"/>
            <a:ext cx="11049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>
                <a:latin typeface="Arial - 16 - 12"/>
              </a:rPr>
              <a:t>7</a:t>
            </a:r>
            <a:r>
              <a:rPr lang="cs-CZ" sz="1000" dirty="0" smtClean="0">
                <a:latin typeface="Arial - 16 - 12"/>
              </a:rPr>
              <a:t>.11.2013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96900" y="279400"/>
            <a:ext cx="48641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228600" indent="-228600">
              <a:buAutoNum type="arabicParenR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était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Salomé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pPr marL="228600" indent="-228600">
              <a:buAutoNum type="arabicParenR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personnage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Salomé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créé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ironique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Expliquez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pPr marL="228600" indent="-228600">
              <a:buAutoNum type="arabicParenR"/>
            </a:pP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pPr marL="228600" indent="-228600">
              <a:buAutoNum type="arabicParenR"/>
            </a:pP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Réfléchissez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caract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Salomé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  <a:endParaRPr lang="cs-CZ" sz="1200" b="1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1" name="Obrázek 200" descr="collage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011" y="2167377"/>
            <a:ext cx="7137285" cy="5352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8496944" cy="31393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:</a:t>
            </a:r>
          </a:p>
          <a:p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Salomé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une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princesse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juive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(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fille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Hérode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Philippe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A la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demande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son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oncle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Hérode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Antipas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dansé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comme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cadeau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obtenu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saint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Jean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Baptiste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Salomé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faite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feuilles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arbres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Ses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chaussures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sont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bien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ridicules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>
              <a:buAutoNum type="arabicParenR"/>
            </a:pP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/>
            </a:pP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mauvais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caract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parce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qu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elle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demandé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mort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homme</a:t>
            </a:r>
            <a:r>
              <a:rPr lang="cs-CZ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honn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  <a:cs typeface="Times New Roman"/>
              </a:rPr>
              <a:t>ê</a:t>
            </a:r>
            <a:r>
              <a:rPr lang="cs-CZ" b="1" dirty="0" err="1" smtClean="0">
                <a:solidFill>
                  <a:srgbClr val="000000"/>
                </a:solidFill>
                <a:latin typeface="Arial - 16"/>
              </a:rPr>
              <a:t>t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(Jean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Baptiste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).</a:t>
            </a:r>
            <a:endParaRPr lang="cs-CZ" b="1" dirty="0">
              <a:solidFill>
                <a:srgbClr val="000000"/>
              </a:solidFill>
              <a:latin typeface="Arial - 2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1015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1"/>
              </a:rPr>
              <a:t>Autor:</a:t>
            </a:r>
          </a:p>
          <a:p>
            <a:pPr algn="ctr"/>
            <a:r>
              <a:rPr lang="cs-CZ" sz="1000" dirty="0" smtClean="0">
                <a:latin typeface="Arial - 16 - 11"/>
              </a:rPr>
              <a:t>Ivan  MACEK</a:t>
            </a:r>
          </a:p>
          <a:p>
            <a:pPr algn="ctr"/>
            <a:r>
              <a:rPr lang="pt-BR" sz="10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1000" dirty="0" smtClean="0">
                <a:latin typeface="Arial - 16 - 11"/>
              </a:rPr>
              <a:t>listopad 2013</a:t>
            </a:r>
          </a:p>
          <a:p>
            <a:pPr algn="ctr"/>
            <a:r>
              <a:rPr lang="cs-CZ" sz="1000" dirty="0" err="1" smtClean="0">
                <a:latin typeface="Arial - 16 - 11"/>
              </a:rPr>
              <a:t>mac.ivan</a:t>
            </a:r>
            <a:r>
              <a:rPr lang="cs-CZ" sz="1000" dirty="0" smtClean="0">
                <a:latin typeface="Arial - 16 - 11"/>
              </a:rPr>
              <a:t>@seznam.</a:t>
            </a:r>
            <a:r>
              <a:rPr lang="cs-CZ" sz="1000" dirty="0" err="1" smtClean="0">
                <a:latin typeface="Arial - 16 - 11"/>
              </a:rPr>
              <a:t>cz</a:t>
            </a:r>
            <a:endParaRPr lang="cs-CZ" sz="1000" dirty="0" smtClean="0">
              <a:latin typeface="Arial - 16 - 11"/>
            </a:endParaRPr>
          </a:p>
          <a:p>
            <a:pPr algn="ctr"/>
            <a:endParaRPr lang="cs-CZ" sz="1000" dirty="0">
              <a:latin typeface="Arial - 16 - 11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2703736" y="2797448"/>
            <a:ext cx="47085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256</Words>
  <Application>Microsoft Office PowerPoint</Application>
  <PresentationFormat>Vlastní</PresentationFormat>
  <Paragraphs>45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9" baseType="lpstr">
      <vt:lpstr>Arial</vt:lpstr>
      <vt:lpstr>Arial - 14</vt:lpstr>
      <vt:lpstr>Times New Roman - 14 - 9</vt:lpstr>
      <vt:lpstr>Arial - 16 - 12</vt:lpstr>
      <vt:lpstr>Arial - 16 - 11</vt:lpstr>
      <vt:lpstr>Times New Roman - 16 - 12</vt:lpstr>
      <vt:lpstr>Arial - 16 - 13</vt:lpstr>
      <vt:lpstr>Calibri</vt:lpstr>
      <vt:lpstr>Times New Roman - 16</vt:lpstr>
      <vt:lpstr>Arial - 16</vt:lpstr>
      <vt:lpstr>Arial - 24</vt:lpstr>
      <vt:lpstr>Times New Roman</vt:lpstr>
      <vt:lpstr>Times New Roman - 14 - 10</vt:lpstr>
      <vt:lpstr>Arial - 20 - 15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13</cp:revision>
  <cp:lastPrinted>2013-12-02T12:11:16Z</cp:lastPrinted>
  <dcterms:created xsi:type="dcterms:W3CDTF">2013-11-15T10:57:25Z</dcterms:created>
  <dcterms:modified xsi:type="dcterms:W3CDTF">2014-06-10T10:51:46Z</dcterms:modified>
</cp:coreProperties>
</file>