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04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59720" y="241300"/>
            <a:ext cx="4892005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                     Projekt: Inovace vybavení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965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Předmět: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DUM: </a:t>
            </a:r>
            <a:r>
              <a:rPr lang="cs-CZ" sz="1000" dirty="0" smtClean="0">
                <a:latin typeface="Arial - 16 - 12"/>
              </a:rPr>
              <a:t>02</a:t>
            </a:r>
            <a:endParaRPr lang="cs-CZ" sz="1000" dirty="0"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3"/>
              </a:rPr>
              <a:t>Les </a:t>
            </a:r>
            <a:r>
              <a:rPr lang="cs-CZ" sz="1000" dirty="0" err="1" smtClean="0">
                <a:latin typeface="Arial - 16 - 13"/>
              </a:rPr>
              <a:t>prépostions</a:t>
            </a:r>
            <a:r>
              <a:rPr lang="cs-CZ" sz="1000" dirty="0" smtClean="0">
                <a:latin typeface="Arial - 16 - 13"/>
              </a:rPr>
              <a:t>  </a:t>
            </a:r>
            <a:r>
              <a:rPr lang="cs-CZ" sz="1000" dirty="0" err="1" smtClean="0">
                <a:latin typeface="Arial - 16 - 13"/>
              </a:rPr>
              <a:t>devant</a:t>
            </a:r>
            <a:r>
              <a:rPr lang="cs-CZ" sz="1000" dirty="0" smtClean="0">
                <a:latin typeface="Arial - 16 - 13"/>
              </a:rPr>
              <a:t> les </a:t>
            </a:r>
            <a:r>
              <a:rPr lang="cs-CZ" sz="1000" dirty="0" err="1" smtClean="0">
                <a:latin typeface="Arial - 16 - 13"/>
              </a:rPr>
              <a:t>noms</a:t>
            </a:r>
            <a:r>
              <a:rPr lang="cs-CZ" sz="1000" dirty="0" smtClean="0">
                <a:latin typeface="Arial - 16 - 13"/>
              </a:rPr>
              <a:t> de </a:t>
            </a:r>
            <a:r>
              <a:rPr lang="cs-CZ" sz="1000" dirty="0" err="1" smtClean="0">
                <a:latin typeface="Arial - 16 - 13"/>
              </a:rPr>
              <a:t>pays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et</a:t>
            </a:r>
            <a:r>
              <a:rPr lang="cs-CZ" sz="1000" dirty="0" smtClean="0">
                <a:latin typeface="Arial - 16 - 13"/>
              </a:rPr>
              <a:t> de </a:t>
            </a:r>
            <a:r>
              <a:rPr lang="cs-CZ" sz="1000" dirty="0" err="1" smtClean="0">
                <a:latin typeface="Arial - 16 - 13"/>
              </a:rPr>
              <a:t>villes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9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480300" y="2184400"/>
            <a:ext cx="2336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ročník: </a:t>
            </a:r>
            <a:r>
              <a:rPr lang="cs-CZ" sz="1000" dirty="0" smtClean="0">
                <a:latin typeface="Arial - 14"/>
              </a:rPr>
              <a:t>druhý</a:t>
            </a:r>
            <a:endParaRPr lang="cs-CZ" sz="1000" dirty="0">
              <a:latin typeface="Arial - 14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latin typeface="Arial - 16 - 11"/>
              </a:rPr>
              <a:t>Ivan  Macek</a:t>
            </a:r>
            <a:endParaRPr lang="cs-CZ" sz="9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>
                <a:latin typeface="Arial - 16 - 12"/>
              </a:rPr>
              <a:t>1</a:t>
            </a:r>
            <a:r>
              <a:rPr lang="cs-CZ" sz="1000" dirty="0" smtClean="0">
                <a:latin typeface="Arial - 16 - 12"/>
              </a:rPr>
              <a:t>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87600" y="3314700"/>
            <a:ext cx="11938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6.11. 2013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96900" y="279400"/>
            <a:ext cx="8803580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Dans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trous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texte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suivant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mettez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préposition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correcte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/ </a:t>
            </a:r>
            <a:r>
              <a:rPr lang="cs-CZ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à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au,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aux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/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nous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irons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1….Portugal.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Quand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vous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voulez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aller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2….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Espagne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   3….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Madagascar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y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beau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paysage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.. On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peut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trouver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tulipes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magnifiques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4….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Pays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-Bas. 5….Tábor  on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installé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Porte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temps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Est-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tu as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jamais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6….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Brésil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je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voudrais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aller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7….Inde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ou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8….Japon.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année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passée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nous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sommes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allés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9….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Cuba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Combien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dˇ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habitants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vivent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10….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Grece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 Pendant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notre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voyage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11…France 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nous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nous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sommes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arr</a:t>
            </a:r>
            <a:r>
              <a:rPr lang="cs-CZ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ê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tés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12….Paris                    </a:t>
            </a:r>
          </a:p>
          <a:p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1" name="Obrázek 200" descr="Brána času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512" y="2725440"/>
            <a:ext cx="3512881" cy="2634661"/>
          </a:xfrm>
          <a:prstGeom prst="rect">
            <a:avLst/>
          </a:prstGeom>
        </p:spPr>
      </p:pic>
      <p:pic>
        <p:nvPicPr>
          <p:cNvPr id="202" name="Obrázek 201" descr="Paris2008 0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6024" y="4381624"/>
            <a:ext cx="4184956" cy="3138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5472608" cy="3970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:</a:t>
            </a:r>
          </a:p>
          <a:p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1 – au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2 -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en</a:t>
            </a: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3 -  </a:t>
            </a:r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à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4 -  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aux</a:t>
            </a:r>
            <a:endParaRPr lang="cs-CZ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5 -  à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6 -  au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7 -  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en</a:t>
            </a:r>
            <a:endParaRPr lang="cs-CZ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8 -  au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9 – à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10 – 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en</a:t>
            </a:r>
            <a:endParaRPr lang="cs-CZ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11 -  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en</a:t>
            </a:r>
            <a:endParaRPr lang="cs-CZ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12 - à</a:t>
            </a:r>
            <a:endParaRPr lang="cs-CZ" b="1" dirty="0">
              <a:solidFill>
                <a:srgbClr val="000000"/>
              </a:solidFill>
              <a:latin typeface="Arial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900" dirty="0" smtClean="0">
                <a:latin typeface="Arial - 16 - 11"/>
              </a:rPr>
              <a:t>Ivan  MACEK</a:t>
            </a:r>
          </a:p>
          <a:p>
            <a:pPr algn="ctr"/>
            <a:r>
              <a:rPr lang="pt-BR" sz="9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900" dirty="0" err="1" smtClean="0">
                <a:latin typeface="Arial - 16 - 11"/>
              </a:rPr>
              <a:t>Llistopad</a:t>
            </a:r>
            <a:r>
              <a:rPr lang="cs-CZ" sz="900" dirty="0" smtClean="0">
                <a:latin typeface="Arial - 16 - 11"/>
              </a:rPr>
              <a:t> 2013</a:t>
            </a:r>
          </a:p>
          <a:p>
            <a:pPr algn="ctr"/>
            <a:r>
              <a:rPr lang="cs-CZ" sz="900" dirty="0" err="1" smtClean="0">
                <a:latin typeface="Arial - 16 - 11"/>
              </a:rPr>
              <a:t>mac.ivan</a:t>
            </a:r>
            <a:r>
              <a:rPr lang="cs-CZ" sz="900" dirty="0" smtClean="0">
                <a:latin typeface="Arial - 16 - 11"/>
              </a:rPr>
              <a:t>@seznam.</a:t>
            </a:r>
            <a:r>
              <a:rPr lang="cs-CZ" sz="900" dirty="0" err="1" smtClean="0">
                <a:latin typeface="Arial - 16 - 11"/>
              </a:rPr>
              <a:t>cz</a:t>
            </a:r>
            <a:endParaRPr lang="cs-CZ" sz="900" dirty="0" smtClean="0">
              <a:latin typeface="Arial - 16 - 11"/>
            </a:endParaRPr>
          </a:p>
          <a:p>
            <a:pPr algn="ctr"/>
            <a:endParaRPr lang="cs-CZ" sz="900" dirty="0">
              <a:latin typeface="Arial - 16 - 11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90800" y="2844800"/>
            <a:ext cx="520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Objekty  použité k vytvoření sešitu  jsou  vlastní originální tvorbou autora.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310</Words>
  <Application>Microsoft Office PowerPoint</Application>
  <PresentationFormat>Vlastní</PresentationFormat>
  <Paragraphs>51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Arial - 14</vt:lpstr>
      <vt:lpstr>Times New Roman - 14 - 10</vt:lpstr>
      <vt:lpstr>Arial - 24</vt:lpstr>
      <vt:lpstr>Calibri</vt:lpstr>
      <vt:lpstr>Times New Roman - 14 - 9</vt:lpstr>
      <vt:lpstr>Arial - 16 - 12</vt:lpstr>
      <vt:lpstr>Arial - 20 - 15</vt:lpstr>
      <vt:lpstr>Times New Roman - 16 - 12</vt:lpstr>
      <vt:lpstr>Times New Roman - 16</vt:lpstr>
      <vt:lpstr>Arial - 16 - 13</vt:lpstr>
      <vt:lpstr>Arial - 16</vt:lpstr>
      <vt:lpstr>Times New Roman</vt:lpstr>
      <vt:lpstr>Arial - 16 - 11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16</cp:revision>
  <cp:lastPrinted>2013-12-02T12:06:40Z</cp:lastPrinted>
  <dcterms:created xsi:type="dcterms:W3CDTF">2013-11-15T10:57:25Z</dcterms:created>
  <dcterms:modified xsi:type="dcterms:W3CDTF">2014-06-10T10:49:57Z</dcterms:modified>
</cp:coreProperties>
</file>