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Projekt:  Inovace vybavení  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8" y="1908175"/>
            <a:ext cx="21351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Předmět: mediální výchova</a:t>
            </a: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5003800" y="220503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20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Zdravá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komunikace</a:t>
            </a: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ročník: druhý</a:t>
            </a: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32_Mv_2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D</a:t>
            </a:r>
          </a:p>
        </p:txBody>
      </p:sp>
      <p:sp>
        <p:nvSpPr>
          <p:cNvPr id="27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11. 11.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3421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600200"/>
          </a:xfrm>
        </p:spPr>
        <p:txBody>
          <a:bodyPr/>
          <a:lstStyle/>
          <a:p>
            <a:r>
              <a:rPr lang="cs-CZ" dirty="0" smtClean="0"/>
              <a:t>Zdravá komunikace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368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zdravě komunikujícího jedince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pozitivně vidí sám sebe, věří si</a:t>
            </a:r>
          </a:p>
          <a:p>
            <a:r>
              <a:rPr lang="cs-CZ" dirty="0" smtClean="0"/>
              <a:t>dokáže být, vždy s ohledem na danou situaci, jak empatický, tak neústupný, vstřícný i odměřený</a:t>
            </a:r>
          </a:p>
          <a:p>
            <a:r>
              <a:rPr lang="cs-CZ" dirty="0" smtClean="0"/>
              <a:t>není rivalizující typ, což ale nevylučuje nároky kladené na sebe</a:t>
            </a:r>
          </a:p>
          <a:p>
            <a:r>
              <a:rPr lang="cs-CZ" dirty="0" smtClean="0"/>
              <a:t>umí sám dospět ke kompromisu i pomoci druhým k němu dospět</a:t>
            </a:r>
          </a:p>
          <a:p>
            <a:r>
              <a:rPr lang="cs-CZ" dirty="0" smtClean="0"/>
              <a:t>ustoupí-li, neobviňuje</a:t>
            </a:r>
          </a:p>
          <a:p>
            <a:r>
              <a:rPr lang="cs-CZ" dirty="0" smtClean="0"/>
              <a:t>hodnotí teprve tehdy, až si vyslechne celou informaci</a:t>
            </a:r>
          </a:p>
          <a:p>
            <a:r>
              <a:rPr lang="cs-CZ" dirty="0" smtClean="0"/>
              <a:t>je otevřený změnám a rozmanitosti názorů</a:t>
            </a:r>
          </a:p>
          <a:p>
            <a:r>
              <a:rPr lang="cs-CZ" dirty="0" smtClean="0"/>
              <a:t>nediskvalifikuje ani ve vztahové, ani ve věcné rovině</a:t>
            </a:r>
          </a:p>
          <a:p>
            <a:r>
              <a:rPr lang="cs-CZ" dirty="0" smtClean="0"/>
              <a:t>umí neutralizovat konflikty, kolize a napětí nebo jich tvořivě využít</a:t>
            </a:r>
          </a:p>
          <a:p>
            <a:r>
              <a:rPr lang="cs-CZ" dirty="0" smtClean="0"/>
              <a:t>nezamlouvá, neodbíhá, nemlží</a:t>
            </a:r>
          </a:p>
          <a:p>
            <a:r>
              <a:rPr lang="cs-CZ" dirty="0" smtClean="0"/>
              <a:t>sám se umí uměřeně odhalit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975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Šest základních technik asertivity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nebojte se uchýlit k tzv. </a:t>
            </a:r>
            <a:r>
              <a:rPr lang="cs-CZ" i="1" dirty="0" smtClean="0"/>
              <a:t>feeling talk</a:t>
            </a:r>
            <a:r>
              <a:rPr lang="cs-CZ" dirty="0" smtClean="0"/>
              <a:t> – vyjadřujte své pocity; naučte se používat větu: „To se mi nelíbí.“</a:t>
            </a:r>
          </a:p>
          <a:p>
            <a:r>
              <a:rPr lang="cs-CZ" dirty="0" smtClean="0"/>
              <a:t>vaše mimika má odrážet, co cítíte – používejte </a:t>
            </a:r>
            <a:r>
              <a:rPr lang="cs-CZ" i="1" dirty="0" err="1" smtClean="0"/>
              <a:t>facial</a:t>
            </a:r>
            <a:r>
              <a:rPr lang="cs-CZ" i="1" dirty="0" smtClean="0"/>
              <a:t> talk</a:t>
            </a:r>
            <a:r>
              <a:rPr lang="cs-CZ" dirty="0" smtClean="0"/>
              <a:t>; zlobíte-li se, měla by vaše tvář vypadat rozzlobeně</a:t>
            </a:r>
          </a:p>
          <a:p>
            <a:r>
              <a:rPr lang="cs-CZ" dirty="0" smtClean="0"/>
              <a:t>nebojte se říci „ne“, nemějte strach odmítnout</a:t>
            </a:r>
          </a:p>
          <a:p>
            <a:r>
              <a:rPr lang="cs-CZ" dirty="0" smtClean="0"/>
              <a:t>technika užívání „já“: nemluvte za skupinu, neschovávejte se za „my“, nebojte se častěji používat slovo „já“ – beze studu, sebevědomě</a:t>
            </a:r>
          </a:p>
          <a:p>
            <a:r>
              <a:rPr lang="cs-CZ" dirty="0" smtClean="0"/>
              <a:t>technika „přijímání pochvaly“: jste-li chváleni, nedělejte kolem toho okolky, neodmítejte s falešnou skromností</a:t>
            </a:r>
          </a:p>
          <a:p>
            <a:r>
              <a:rPr lang="cs-CZ" dirty="0" smtClean="0"/>
              <a:t>nebojte se improvizovat a spontánně jednat – je to nejlepší lék na nerozhodnost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9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Desatero asertivních práv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AutoNum type="arabicPeriod"/>
            </a:pPr>
            <a:r>
              <a:rPr lang="cs-CZ" dirty="0" smtClean="0"/>
              <a:t>spolehněte se na vlastní názor, který o sobě máte, víc než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na názor druhých</a:t>
            </a:r>
          </a:p>
          <a:p>
            <a:pPr marL="0" indent="0">
              <a:buNone/>
            </a:pPr>
            <a:r>
              <a:rPr lang="cs-CZ" dirty="0" smtClean="0"/>
              <a:t>2. uděláte-li něco za druhého, pak jedině z vlastního 	svobodného rozhodnutí</a:t>
            </a:r>
          </a:p>
          <a:p>
            <a:pPr marL="0" indent="0">
              <a:buNone/>
            </a:pPr>
            <a:r>
              <a:rPr lang="cs-CZ" dirty="0" smtClean="0"/>
              <a:t>3. můžete se chvat i nelogicky a nejste povinni nikomu 	vysvětlovat a ospravedlňovat se, proč jste se tak  rozhodli</a:t>
            </a:r>
          </a:p>
          <a:p>
            <a:pPr marL="0" indent="0">
              <a:buNone/>
            </a:pPr>
            <a:r>
              <a:rPr lang="cs-CZ" dirty="0" smtClean="0"/>
              <a:t>4. máte právo chovat se nezávisle na tom, zda to druzí budou 	schvalovat</a:t>
            </a:r>
          </a:p>
          <a:p>
            <a:pPr marL="0" indent="0">
              <a:buNone/>
            </a:pPr>
            <a:r>
              <a:rPr lang="cs-CZ" dirty="0" smtClean="0"/>
              <a:t>5. máte právo chybovat</a:t>
            </a:r>
          </a:p>
          <a:p>
            <a:pPr marL="0" indent="0">
              <a:buNone/>
            </a:pPr>
            <a:r>
              <a:rPr lang="cs-CZ" dirty="0" smtClean="0"/>
              <a:t>6. máte právo změnit názor</a:t>
            </a:r>
          </a:p>
          <a:p>
            <a:pPr marL="0" indent="0">
              <a:buNone/>
            </a:pPr>
            <a:r>
              <a:rPr lang="cs-CZ" dirty="0" smtClean="0"/>
              <a:t>7. máte právo se neomlouvat</a:t>
            </a:r>
          </a:p>
          <a:p>
            <a:pPr marL="0" indent="0">
              <a:buNone/>
            </a:pPr>
            <a:r>
              <a:rPr lang="cs-CZ" dirty="0" smtClean="0"/>
              <a:t>8. máte právo říct, že nevíte, že něčemu nerozumíte</a:t>
            </a:r>
          </a:p>
          <a:p>
            <a:pPr marL="0" indent="0">
              <a:buNone/>
            </a:pPr>
            <a:r>
              <a:rPr lang="cs-CZ" dirty="0" smtClean="0"/>
              <a:t>9. máte právo pronést, že některé věci jsou vám „jedno“</a:t>
            </a:r>
          </a:p>
          <a:p>
            <a:pPr marL="0" indent="0">
              <a:buNone/>
            </a:pPr>
            <a:r>
              <a:rPr lang="cs-CZ" dirty="0" smtClean="0"/>
              <a:t>10. máte právo se rozhodnout, zda budete asertivní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901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cs-CZ" dirty="0" smtClean="0"/>
              <a:t>Zkuste si vzpomenout </a:t>
            </a:r>
            <a:br>
              <a:rPr lang="cs-CZ" dirty="0" smtClean="0"/>
            </a:br>
            <a:r>
              <a:rPr lang="cs-CZ" dirty="0" smtClean="0"/>
              <a:t>na konkrétní situace,</a:t>
            </a:r>
            <a:br>
              <a:rPr lang="cs-CZ" dirty="0" smtClean="0"/>
            </a:br>
            <a:r>
              <a:rPr lang="cs-CZ" dirty="0" smtClean="0"/>
              <a:t>ve kterých bylo potřeba,</a:t>
            </a:r>
            <a:br>
              <a:rPr lang="cs-CZ" dirty="0" smtClean="0"/>
            </a:br>
            <a:r>
              <a:rPr lang="cs-CZ" dirty="0" smtClean="0"/>
              <a:t>abyste byly asertivní.</a:t>
            </a:r>
            <a:br>
              <a:rPr lang="cs-CZ" dirty="0" smtClean="0"/>
            </a:br>
            <a:r>
              <a:rPr lang="cs-CZ" dirty="0" smtClean="0"/>
              <a:t>Tyto situace popište.</a:t>
            </a:r>
            <a:br>
              <a:rPr lang="cs-CZ" dirty="0" smtClean="0"/>
            </a:br>
            <a:r>
              <a:rPr lang="cs-CZ" dirty="0" smtClean="0"/>
              <a:t>Kterou z technik asertivity</a:t>
            </a:r>
            <a:br>
              <a:rPr lang="cs-CZ" dirty="0" smtClean="0"/>
            </a:br>
            <a:r>
              <a:rPr lang="cs-CZ" dirty="0" smtClean="0"/>
              <a:t>bylo vhodné použít?</a:t>
            </a:r>
            <a:br>
              <a:rPr lang="cs-CZ" dirty="0" smtClean="0"/>
            </a:br>
            <a:r>
              <a:rPr lang="cs-CZ" dirty="0" smtClean="0"/>
              <a:t>Které asertivní právo</a:t>
            </a:r>
            <a:br>
              <a:rPr lang="cs-CZ" dirty="0" smtClean="0"/>
            </a:br>
            <a:r>
              <a:rPr lang="cs-CZ" dirty="0" smtClean="0"/>
              <a:t>se k </a:t>
            </a:r>
            <a:r>
              <a:rPr lang="cs-CZ" smtClean="0"/>
              <a:t>situaci vztahovalo?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394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412776"/>
            <a:ext cx="9144000" cy="4713387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	Použitá literatura: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	Vybíral, Z. </a:t>
            </a:r>
            <a:r>
              <a:rPr lang="cs-CZ" i="1" dirty="0" smtClean="0"/>
              <a:t>Psychologie komunikace</a:t>
            </a:r>
            <a:r>
              <a:rPr lang="cs-CZ" dirty="0" smtClean="0"/>
              <a:t>. Praha: Portál,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 2005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750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>
            <a:spLocks/>
          </p:cNvSpPr>
          <p:nvPr/>
        </p:nvSpPr>
        <p:spPr bwMode="auto">
          <a:xfrm>
            <a:off x="2698709" y="2123784"/>
            <a:ext cx="3908425" cy="1404937"/>
          </a:xfrm>
          <a:custGeom>
            <a:avLst/>
            <a:gdLst>
              <a:gd name="T0" fmla="*/ 0 w 4342131"/>
              <a:gd name="T1" fmla="*/ 1404936 h 1562101"/>
              <a:gd name="T2" fmla="*/ 0 w 4342131"/>
              <a:gd name="T3" fmla="*/ 0 h 1562101"/>
              <a:gd name="T4" fmla="*/ 3908424 w 4342131"/>
              <a:gd name="T5" fmla="*/ 0 h 1562101"/>
              <a:gd name="T6" fmla="*/ 3908424 w 4342131"/>
              <a:gd name="T7" fmla="*/ 1404936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945832" y="2276872"/>
            <a:ext cx="3567112" cy="10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Autor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:</a:t>
            </a:r>
          </a:p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listopad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  <p:sp>
        <p:nvSpPr>
          <p:cNvPr id="5" name="TextovéPole 5"/>
          <p:cNvSpPr txBox="1">
            <a:spLocks noChangeArrowheads="1"/>
          </p:cNvSpPr>
          <p:nvPr/>
        </p:nvSpPr>
        <p:spPr bwMode="auto">
          <a:xfrm>
            <a:off x="916741" y="1744416"/>
            <a:ext cx="747236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cs-CZ" sz="12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dirty="0">
              <a:latin typeface="Arial" charset="0"/>
            </a:endParaRPr>
          </a:p>
          <a:p>
            <a:pPr eaLnBrk="1" hangingPunct="1"/>
            <a:endParaRPr lang="cs-CZ" sz="1400" u="sng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b="1" i="1" dirty="0">
              <a:latin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2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196</TotalTime>
  <Words>354</Words>
  <Application>Microsoft Office PowerPoint</Application>
  <PresentationFormat>Předvádění na obrazovce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Exekutivní</vt:lpstr>
      <vt:lpstr>Prezentace aplikace PowerPoint</vt:lpstr>
      <vt:lpstr>Zdravá komunikace</vt:lpstr>
      <vt:lpstr>Vlastnosti zdravě komunikujícího jedince</vt:lpstr>
      <vt:lpstr>Šest základních technik asertivity</vt:lpstr>
      <vt:lpstr>Desatero asertivních práv</vt:lpstr>
      <vt:lpstr>Zkuste si vzpomenout  na konkrétní situace, ve kterých bylo potřeba, abyste byly asertivní. Tyto situace popište. Kterou z technik asertivity bylo vhodné použít? Které asertivní právo se k situaci vztahovalo?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19</cp:revision>
  <dcterms:created xsi:type="dcterms:W3CDTF">2013-10-01T06:50:02Z</dcterms:created>
  <dcterms:modified xsi:type="dcterms:W3CDTF">2014-06-09T11:00:27Z</dcterms:modified>
</cp:coreProperties>
</file>