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8" r:id="rId1"/>
  </p:sldMasterIdLst>
  <p:sldIdLst>
    <p:sldId id="263" r:id="rId2"/>
    <p:sldId id="259" r:id="rId3"/>
    <p:sldId id="260" r:id="rId4"/>
    <p:sldId id="262" r:id="rId5"/>
    <p:sldId id="261" r:id="rId6"/>
    <p:sldId id="258" r:id="rId7"/>
  </p:sldIdLst>
  <p:sldSz cx="10160000" cy="7620000"/>
  <p:notesSz cx="6858000" cy="9144000"/>
  <p:embeddedFontLst>
    <p:embeddedFont>
      <p:font typeface="Lucida Sans Unicode" pitchFamily="34" charset="0"/>
      <p:regular r:id="rId8"/>
    </p:embeddedFont>
    <p:embeddedFont>
      <p:font typeface="Wingdings 3" pitchFamily="18" charset="2"/>
      <p:regular r:id="rId9"/>
    </p:embeddedFont>
    <p:embeddedFont>
      <p:font typeface="Verdana" pitchFamily="34" charset="0"/>
      <p:regular r:id="rId10"/>
      <p:bold r:id="rId11"/>
      <p:italic r:id="rId12"/>
      <p:boldItalic r:id="rId13"/>
    </p:embeddedFont>
    <p:embeddedFont>
      <p:font typeface="Wingdings 2" pitchFamily="18" charset="2"/>
      <p:regular r:id="rId14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24" y="66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úhlý trojúhelník 3"/>
          <p:cNvSpPr/>
          <p:nvPr/>
        </p:nvSpPr>
        <p:spPr>
          <a:xfrm>
            <a:off x="0" y="5181600"/>
            <a:ext cx="10167938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Skupina 15"/>
          <p:cNvGrpSpPr>
            <a:grpSpLocks/>
          </p:cNvGrpSpPr>
          <p:nvPr/>
        </p:nvGrpSpPr>
        <p:grpSpPr bwMode="auto">
          <a:xfrm>
            <a:off x="-4763" y="5503863"/>
            <a:ext cx="10164763" cy="2124075"/>
            <a:chOff x="-3765" y="4832896"/>
            <a:chExt cx="9147765" cy="2032192"/>
          </a:xfrm>
        </p:grpSpPr>
        <p:sp>
          <p:nvSpPr>
            <p:cNvPr id="6" name="Volný tvar 5"/>
            <p:cNvSpPr>
              <a:spLocks/>
            </p:cNvSpPr>
            <p:nvPr/>
          </p:nvSpPr>
          <p:spPr bwMode="auto">
            <a:xfrm>
              <a:off x="1687779" y="4832896"/>
              <a:ext cx="7456221" cy="51943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34810" y="5135142"/>
              <a:ext cx="9109190" cy="83839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Přímá spojovací čára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762000" y="1947335"/>
            <a:ext cx="8636000" cy="2033068"/>
          </a:xfrm>
        </p:spPr>
        <p:txBody>
          <a:bodyPr anchor="b"/>
          <a:lstStyle>
            <a:lvl1pPr algn="r">
              <a:defRPr sz="53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762000" y="4012897"/>
            <a:ext cx="8636000" cy="1333004"/>
          </a:xfrm>
        </p:spPr>
        <p:txBody>
          <a:bodyPr lIns="50799" rIns="50799"/>
          <a:lstStyle>
            <a:lvl1pPr marL="0" marR="71119" indent="0" algn="r">
              <a:buNone/>
              <a:defRPr>
                <a:solidFill>
                  <a:schemeClr val="tx2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  <a:extLst/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11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6453136-827D-4A47-948B-7361828BC5D4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12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3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4429A31-3682-4D35-B9C7-70A76EFE1A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645922"/>
            <a:ext cx="9144000" cy="4873412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F515B-533D-499E-B1E5-2BC1B18A9579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75D57-8D05-4058-A156-D729EC8407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604459" y="305156"/>
            <a:ext cx="1974967" cy="6214179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5157"/>
            <a:ext cx="7027333" cy="6214178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8F4B5-1585-4909-BD0B-93F257ADB0C0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B9BA5-4115-432C-98BB-49F2A00B1B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04298-364C-4377-8301-6AB4D7982422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A61D7-251A-42A3-8C03-F5A160814F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vojitá šipka 3"/>
          <p:cNvSpPr/>
          <p:nvPr/>
        </p:nvSpPr>
        <p:spPr>
          <a:xfrm>
            <a:off x="4040188" y="3340100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Dvojitá šipka 4"/>
          <p:cNvSpPr/>
          <p:nvPr/>
        </p:nvSpPr>
        <p:spPr>
          <a:xfrm>
            <a:off x="3833813" y="3340100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640" y="1177458"/>
            <a:ext cx="8636000" cy="2032000"/>
          </a:xfrm>
        </p:spPr>
        <p:txBody>
          <a:bodyPr anchor="b"/>
          <a:lstStyle>
            <a:lvl1pPr algn="r">
              <a:buNone/>
              <a:defRPr sz="53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358570" y="3257458"/>
            <a:ext cx="5080000" cy="1616542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B8A128-15CD-47B9-9AC6-E27A586A74D5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7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5DE723-8CF6-413E-AE63-DC2B8187199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910818-2E8B-45E8-995D-A14885BB7FE5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1A576B-3A8D-40CE-A851-F32CBE78E2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389"/>
            <a:ext cx="9144000" cy="1270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6011333"/>
            <a:ext cx="4489098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1" y="6011333"/>
            <a:ext cx="4490861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1604772"/>
            <a:ext cx="4489098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1604772"/>
            <a:ext cx="4490861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BDC4B2-3BD3-4D54-8787-A73F64419DC4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294D0C-4FAC-4E1A-A976-0FB99AB515E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579E51-A482-448D-880D-EDD2D5DF7381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700068-2FAC-4D7E-874A-1E3F7390AF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A97E0-790A-462D-BA70-E5AE9F3404EB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3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289A-5007-4C31-BA34-060B633C22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16000" y="5418667"/>
            <a:ext cx="8313084" cy="5080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10667" y="5950113"/>
            <a:ext cx="4416213" cy="101600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016000" y="304800"/>
            <a:ext cx="8310880" cy="5080000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3B95DA-5545-44B5-99D0-2F0A7D8D09BF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73F7FF-AE41-48E6-B0A4-CAF4421418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olný tvar 4"/>
          <p:cNvSpPr>
            <a:spLocks/>
          </p:cNvSpPr>
          <p:nvPr/>
        </p:nvSpPr>
        <p:spPr bwMode="auto">
          <a:xfrm>
            <a:off x="554038" y="6605588"/>
            <a:ext cx="5489575" cy="10239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599" tIns="50799" rIns="101599" bIns="50799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Volný tvar 5"/>
          <p:cNvSpPr>
            <a:spLocks/>
          </p:cNvSpPr>
          <p:nvPr/>
        </p:nvSpPr>
        <p:spPr bwMode="auto">
          <a:xfrm>
            <a:off x="539750" y="6599238"/>
            <a:ext cx="4100513" cy="10366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599" tIns="50799" rIns="101599" bIns="50799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Pravoúhlý trojúhelník 6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vojitá šipka 8"/>
          <p:cNvSpPr/>
          <p:nvPr/>
        </p:nvSpPr>
        <p:spPr>
          <a:xfrm>
            <a:off x="9626600" y="554196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Dvojitá šipka 9"/>
          <p:cNvSpPr/>
          <p:nvPr/>
        </p:nvSpPr>
        <p:spPr>
          <a:xfrm>
            <a:off x="9420225" y="554196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268035" y="6048224"/>
            <a:ext cx="7958667" cy="720258"/>
          </a:xfrm>
          <a:noFill/>
        </p:spPr>
        <p:txBody>
          <a:bodyPr tIns="0"/>
          <a:lstStyle>
            <a:lvl1pPr marL="0" marR="20320" indent="0" algn="r">
              <a:buNone/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54000" y="211076"/>
            <a:ext cx="9652000" cy="48768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extLst/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4000" y="5405691"/>
            <a:ext cx="8972702" cy="625191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3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077EE42-A1F9-4915-9835-0ACAB20945FF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12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3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95C1399-DBF3-4EE8-881C-3A1E9122B7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554038" y="6605588"/>
            <a:ext cx="5489575" cy="10239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599" tIns="50799" rIns="101599" bIns="50799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539750" y="6599238"/>
            <a:ext cx="4100513" cy="10366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599" tIns="50799" rIns="101599" bIns="50799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 lIns="101599" tIns="50799" rIns="101599" bIns="5079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33" name="Zástupný symbol pro text 29"/>
          <p:cNvSpPr>
            <a:spLocks noGrp="1"/>
          </p:cNvSpPr>
          <p:nvPr>
            <p:ph type="body" idx="1"/>
          </p:nvPr>
        </p:nvSpPr>
        <p:spPr bwMode="auto">
          <a:xfrm>
            <a:off x="508000" y="1646238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7473950" y="7119938"/>
            <a:ext cx="2133600" cy="406400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8B1294D-8174-4D3D-8217-8E2C6715481C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867275" y="7119938"/>
            <a:ext cx="2611438" cy="406400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9607550" y="7119938"/>
            <a:ext cx="406400" cy="406400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7C0012F-C9F1-4945-8784-D51A9429F08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89" r:id="rId2"/>
    <p:sldLayoutId id="2147483894" r:id="rId3"/>
    <p:sldLayoutId id="2147483895" r:id="rId4"/>
    <p:sldLayoutId id="2147483896" r:id="rId5"/>
    <p:sldLayoutId id="2147483897" r:id="rId6"/>
    <p:sldLayoutId id="2147483890" r:id="rId7"/>
    <p:sldLayoutId id="2147483898" r:id="rId8"/>
    <p:sldLayoutId id="2147483899" r:id="rId9"/>
    <p:sldLayoutId id="2147483891" r:id="rId10"/>
    <p:sldLayoutId id="21474838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404813" indent="-284163" algn="l" rtl="0" eaLnBrk="0" fontAlgn="base" hangingPunct="0">
        <a:spcBef>
          <a:spcPts val="45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52413" algn="l" rtl="0" eaLnBrk="0" fontAlgn="base" hangingPunct="0">
        <a:spcBef>
          <a:spcPts val="363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54088" indent="-252413" algn="l" rtl="0" eaLnBrk="0" fontAlgn="base" hangingPunct="0">
        <a:spcBef>
          <a:spcPts val="388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68413" indent="-252413" algn="l" rtl="0" eaLnBrk="0" fontAlgn="base" hangingPunct="0">
        <a:spcBef>
          <a:spcPts val="388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522413" indent="-252413" algn="l" rtl="0" eaLnBrk="0" fontAlgn="base" hangingPunct="0">
        <a:spcBef>
          <a:spcPts val="388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982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031980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285977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539975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tN4ns96ETc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oLdI6P0Jnc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kWFyop_pxU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W42ivl8ySU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oLdI6P0Jnc" TargetMode="External"/><Relationship Id="rId2" Type="http://schemas.openxmlformats.org/officeDocument/2006/relationships/hyperlink" Target="http://www.youtube.com/watch?v=RtN4ns96ETc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IW42ivl8ySU" TargetMode="External"/><Relationship Id="rId4" Type="http://schemas.openxmlformats.org/officeDocument/2006/relationships/hyperlink" Target="http://www.youtube.com/watch?v=skWFyop_px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/>
              <a:t>Projekt: Inovace vybavení   Registrační číslo projektu: CZ.1.07/1.5.00/0325</a:t>
            </a:r>
          </a:p>
        </p:txBody>
      </p:sp>
      <p:sp>
        <p:nvSpPr>
          <p:cNvPr id="9219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     Příjemce: Gymnázium </a:t>
            </a:r>
            <a:r>
              <a:rPr lang="cs-CZ" sz="1200" dirty="0" err="1">
                <a:solidFill>
                  <a:srgbClr val="000000"/>
                </a:solidFill>
              </a:rPr>
              <a:t>Pierra</a:t>
            </a:r>
            <a:r>
              <a:rPr lang="cs-CZ" sz="1200" dirty="0">
                <a:solidFill>
                  <a:srgbClr val="000000"/>
                </a:solidFill>
              </a:rPr>
              <a:t> de </a:t>
            </a:r>
            <a:r>
              <a:rPr lang="cs-CZ" sz="1200" dirty="0" err="1">
                <a:solidFill>
                  <a:srgbClr val="000000"/>
                </a:solidFill>
              </a:rPr>
              <a:t>Coubertina</a:t>
            </a:r>
            <a:r>
              <a:rPr lang="cs-CZ" sz="1200" dirty="0">
                <a:solidFill>
                  <a:srgbClr val="000000"/>
                </a:solidFill>
              </a:rPr>
              <a:t>, Tábor, Náměstí Františka Křižíka 860, 390 01 Tábor</a:t>
            </a:r>
          </a:p>
        </p:txBody>
      </p:sp>
      <p:pic>
        <p:nvPicPr>
          <p:cNvPr id="9220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221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9222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>
                <a:latin typeface="Times New Roman - 14"/>
              </a:rPr>
              <a:t>Jakékoliv další používání podléhá autorskému zákonu </a:t>
            </a:r>
          </a:p>
        </p:txBody>
      </p:sp>
      <p:sp>
        <p:nvSpPr>
          <p:cNvPr id="9223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9224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9225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9226" name="TextovéPole 9"/>
          <p:cNvSpPr txBox="1">
            <a:spLocks noChangeArrowheads="1"/>
          </p:cNvSpPr>
          <p:nvPr/>
        </p:nvSpPr>
        <p:spPr bwMode="auto">
          <a:xfrm>
            <a:off x="5800725" y="2120900"/>
            <a:ext cx="25193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Předmět: mediální výchova </a:t>
            </a:r>
            <a:endParaRPr lang="cs-CZ" sz="12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9227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9228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9229" name="TextovéPole 12"/>
          <p:cNvSpPr txBox="1">
            <a:spLocks noChangeArrowheads="1"/>
          </p:cNvSpPr>
          <p:nvPr/>
        </p:nvSpPr>
        <p:spPr bwMode="auto">
          <a:xfrm>
            <a:off x="5722942" y="2425700"/>
            <a:ext cx="3317871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  Číslo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02</a:t>
            </a:r>
            <a:endParaRPr lang="cs-CZ" sz="12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9230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9231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9232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9233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9234" name="TextovéPole 17"/>
          <p:cNvSpPr txBox="1">
            <a:spLocks noChangeArrowheads="1"/>
          </p:cNvSpPr>
          <p:nvPr/>
        </p:nvSpPr>
        <p:spPr bwMode="auto">
          <a:xfrm>
            <a:off x="2416175" y="1001713"/>
            <a:ext cx="12239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Cílová skupina</a:t>
            </a:r>
          </a:p>
        </p:txBody>
      </p:sp>
      <p:sp>
        <p:nvSpPr>
          <p:cNvPr id="9235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latin typeface="Arial - 16"/>
              </a:rPr>
              <a:t>Mgr. </a:t>
            </a:r>
            <a:r>
              <a:rPr lang="cs-CZ" sz="1200" dirty="0">
                <a:latin typeface="Arial - 16"/>
              </a:rPr>
              <a:t>Petra Husáková</a:t>
            </a:r>
          </a:p>
        </p:txBody>
      </p:sp>
      <p:sp>
        <p:nvSpPr>
          <p:cNvPr id="9236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9237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 ročník: </a:t>
            </a:r>
            <a:r>
              <a:rPr lang="cs-CZ" sz="1200">
                <a:latin typeface="Arial - 16"/>
              </a:rPr>
              <a:t>druhý</a:t>
            </a:r>
          </a:p>
        </p:txBody>
      </p:sp>
      <p:sp>
        <p:nvSpPr>
          <p:cNvPr id="9238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2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latin typeface="Arial - 16"/>
              </a:rPr>
              <a:t>32_</a:t>
            </a:r>
            <a:r>
              <a:rPr lang="cs-CZ" sz="1200" dirty="0" err="1" smtClean="0">
                <a:latin typeface="Arial - 16"/>
              </a:rPr>
              <a:t>Mv</a:t>
            </a:r>
            <a:r>
              <a:rPr lang="cs-CZ" sz="1200" dirty="0" smtClean="0">
                <a:latin typeface="Arial - 16"/>
              </a:rPr>
              <a:t>_1</a:t>
            </a:r>
            <a:endParaRPr lang="cs-CZ" sz="1200" dirty="0">
              <a:latin typeface="Arial - 16"/>
            </a:endParaRPr>
          </a:p>
        </p:txBody>
      </p:sp>
      <p:sp>
        <p:nvSpPr>
          <p:cNvPr id="9239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>
              <a:solidFill>
                <a:srgbClr val="000000"/>
              </a:solidFill>
              <a:latin typeface="Arial - 16"/>
            </a:endParaRPr>
          </a:p>
          <a:p>
            <a:endParaRPr lang="cs-CZ" sz="12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9240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latin typeface="Arial - 16"/>
              </a:rPr>
              <a:t>PhDr. Jiří Kálal</a:t>
            </a:r>
          </a:p>
        </p:txBody>
      </p:sp>
      <p:sp>
        <p:nvSpPr>
          <p:cNvPr id="9241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3471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latin typeface="Arial - 16"/>
              </a:rPr>
              <a:t>2.B</a:t>
            </a:r>
          </a:p>
        </p:txBody>
      </p:sp>
      <p:sp>
        <p:nvSpPr>
          <p:cNvPr id="9242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2103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19. 12. 2012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délník 1"/>
          <p:cNvSpPr>
            <a:spLocks noChangeArrowheads="1"/>
          </p:cNvSpPr>
          <p:nvPr/>
        </p:nvSpPr>
        <p:spPr bwMode="auto">
          <a:xfrm>
            <a:off x="2535238" y="3625850"/>
            <a:ext cx="5089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rIns="91439">
            <a:spAutoFit/>
          </a:bodyPr>
          <a:lstStyle/>
          <a:p>
            <a:r>
              <a:rPr lang="cs-CZ"/>
              <a:t>http://</a:t>
            </a:r>
            <a:r>
              <a:rPr lang="cs-CZ">
                <a:hlinkClick r:id="rId2"/>
              </a:rPr>
              <a:t>www.youtube.com/watch?v=RtN4ns96ETc</a:t>
            </a:r>
            <a:endParaRPr lang="cs-CZ"/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471488" y="479425"/>
            <a:ext cx="84963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rIns="91439" anchor="ctr">
            <a:spAutoFit/>
          </a:bodyPr>
          <a:lstStyle/>
          <a:p>
            <a:pPr algn="ctr" eaLnBrk="0" hangingPunct="0"/>
            <a:r>
              <a:rPr lang="cs-CZ" sz="3200" dirty="0">
                <a:cs typeface="Times New Roman" pitchFamily="18" charset="0"/>
              </a:rPr>
              <a:t>Cílová skupina</a:t>
            </a:r>
          </a:p>
          <a:p>
            <a:pPr algn="ctr" eaLnBrk="0" hangingPunct="0"/>
            <a:endParaRPr lang="cs-CZ" sz="3200" dirty="0"/>
          </a:p>
          <a:p>
            <a:pPr eaLnBrk="0" hangingPunct="0"/>
            <a:r>
              <a:rPr lang="cs-CZ" sz="1600" dirty="0">
                <a:cs typeface="Times New Roman" pitchFamily="18" charset="0"/>
              </a:rPr>
              <a:t>1. Co znamená pojem cílová skupina?</a:t>
            </a:r>
          </a:p>
          <a:p>
            <a:pPr eaLnBrk="0" hangingPunct="0"/>
            <a:endParaRPr lang="cs-CZ" sz="1600" dirty="0"/>
          </a:p>
          <a:p>
            <a:pPr eaLnBrk="0" hangingPunct="0"/>
            <a:r>
              <a:rPr lang="cs-CZ" sz="1600" dirty="0">
                <a:cs typeface="Times New Roman" pitchFamily="18" charset="0"/>
              </a:rPr>
              <a:t>2. Pro koho jste vy ideální cílovou skupinou?</a:t>
            </a:r>
          </a:p>
          <a:p>
            <a:pPr eaLnBrk="0" hangingPunct="0"/>
            <a:endParaRPr lang="cs-CZ" sz="1600" dirty="0"/>
          </a:p>
          <a:p>
            <a:pPr eaLnBrk="0" hangingPunct="0"/>
            <a:r>
              <a:rPr lang="cs-CZ" sz="1600" dirty="0">
                <a:cs typeface="Times New Roman" pitchFamily="18" charset="0"/>
              </a:rPr>
              <a:t>3. V následujících reklamách určete, na jakou cílovou skupinu jsou zaměřeny. Vytvořte charakteristiku ideálního příjemce</a:t>
            </a:r>
            <a:r>
              <a:rPr lang="cs-CZ" sz="1200" dirty="0" smtClean="0">
                <a:cs typeface="Times New Roman" pitchFamily="18" charset="0"/>
              </a:rPr>
              <a:t>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bdélník 1"/>
          <p:cNvSpPr>
            <a:spLocks noChangeArrowheads="1"/>
          </p:cNvSpPr>
          <p:nvPr/>
        </p:nvSpPr>
        <p:spPr bwMode="auto">
          <a:xfrm>
            <a:off x="2547938" y="3625850"/>
            <a:ext cx="5064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rIns="91439">
            <a:spAutoFit/>
          </a:bodyPr>
          <a:lstStyle/>
          <a:p>
            <a:r>
              <a:rPr lang="cs-CZ"/>
              <a:t>http://</a:t>
            </a:r>
            <a:r>
              <a:rPr lang="cs-CZ">
                <a:hlinkClick r:id="rId2"/>
              </a:rPr>
              <a:t>www.youtube.com/watch?v=RoLdI6P0Jnc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délník 1"/>
          <p:cNvSpPr>
            <a:spLocks noChangeArrowheads="1"/>
          </p:cNvSpPr>
          <p:nvPr/>
        </p:nvSpPr>
        <p:spPr bwMode="auto">
          <a:xfrm>
            <a:off x="2540000" y="3486150"/>
            <a:ext cx="508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hlinkClick r:id="rId2"/>
              </a:rPr>
              <a:t>://www.youtube.com/watch?v=skWFyop_pxU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délník 1"/>
          <p:cNvSpPr>
            <a:spLocks noChangeArrowheads="1"/>
          </p:cNvSpPr>
          <p:nvPr/>
        </p:nvSpPr>
        <p:spPr bwMode="auto">
          <a:xfrm>
            <a:off x="2579688" y="3625850"/>
            <a:ext cx="5000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rIns="91439">
            <a:spAutoFit/>
          </a:bodyPr>
          <a:lstStyle/>
          <a:p>
            <a:r>
              <a:rPr lang="cs-CZ">
                <a:hlinkClick r:id="rId2"/>
              </a:rPr>
              <a:t>http://www.youtube.com/watch?v=IW42ivl8ySU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08300" y="3973513"/>
            <a:ext cx="4343400" cy="156210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rIns="9143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9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rIns="91439"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>
                <a:solidFill>
                  <a:srgbClr val="000000"/>
                </a:solidFill>
                <a:latin typeface="Arial - 16"/>
              </a:rPr>
              <a:t>Mgr. Petra Husáková</a:t>
            </a:r>
          </a:p>
          <a:p>
            <a:pPr algn="ctr"/>
            <a:r>
              <a:rPr lang="cs-CZ" sz="1200">
                <a:solidFill>
                  <a:srgbClr val="000000"/>
                </a:solidFill>
                <a:latin typeface="Arial - 16"/>
              </a:rPr>
              <a:t>Gymnázium Pierra de Coubertina, Tábor</a:t>
            </a:r>
          </a:p>
          <a:p>
            <a:pPr algn="ctr"/>
            <a:r>
              <a:rPr lang="cs-CZ" sz="1200">
                <a:solidFill>
                  <a:srgbClr val="000000"/>
                </a:solidFill>
                <a:latin typeface="Arial - 16"/>
              </a:rPr>
              <a:t>husakov@seznam.cz</a:t>
            </a:r>
          </a:p>
          <a:p>
            <a:pPr algn="ctr"/>
            <a:r>
              <a:rPr lang="cs-CZ" sz="1200">
                <a:solidFill>
                  <a:srgbClr val="000000"/>
                </a:solidFill>
                <a:latin typeface="Arial - 16"/>
              </a:rPr>
              <a:t>říjen 2012</a:t>
            </a:r>
          </a:p>
        </p:txBody>
      </p:sp>
      <p:sp>
        <p:nvSpPr>
          <p:cNvPr id="14340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rIns="91439">
            <a:spAutoFit/>
          </a:bodyPr>
          <a:lstStyle/>
          <a:p>
            <a:pPr algn="ctr"/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14341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rIns="91439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6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14342" name="TextovéPole 5"/>
          <p:cNvSpPr txBox="1">
            <a:spLocks noChangeArrowheads="1"/>
          </p:cNvSpPr>
          <p:nvPr/>
        </p:nvSpPr>
        <p:spPr bwMode="auto">
          <a:xfrm>
            <a:off x="400050" y="641350"/>
            <a:ext cx="41036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rIns="91439">
            <a:spAutoFit/>
          </a:bodyPr>
          <a:lstStyle/>
          <a:p>
            <a:r>
              <a:rPr lang="cs-CZ" sz="1200"/>
              <a:t>http://</a:t>
            </a:r>
            <a:r>
              <a:rPr lang="cs-CZ" sz="1200" u="sng">
                <a:hlinkClick r:id="rId2"/>
              </a:rPr>
              <a:t>www.youtube.com/watch?v=RtN4ns96ETc</a:t>
            </a:r>
            <a:r>
              <a:rPr lang="cs-CZ" sz="1200"/>
              <a:t> </a:t>
            </a:r>
          </a:p>
          <a:p>
            <a:r>
              <a:rPr lang="cs-CZ" sz="1200"/>
              <a:t>http://</a:t>
            </a:r>
            <a:r>
              <a:rPr lang="cs-CZ" sz="1200" u="sng">
                <a:hlinkClick r:id="rId3"/>
              </a:rPr>
              <a:t>www.youtube.com/watch?v=RoLdI6P0Jnc</a:t>
            </a:r>
            <a:r>
              <a:rPr lang="cs-CZ" sz="1200"/>
              <a:t> </a:t>
            </a:r>
          </a:p>
          <a:p>
            <a:r>
              <a:rPr lang="cs-CZ" sz="1200"/>
              <a:t>http</a:t>
            </a:r>
            <a:r>
              <a:rPr lang="cs-CZ" sz="1200" u="sng">
                <a:hlinkClick r:id="rId4"/>
              </a:rPr>
              <a:t>://www.youtube.com/watch?v=skWFyop_pxU</a:t>
            </a:r>
            <a:r>
              <a:rPr lang="cs-CZ" sz="1200"/>
              <a:t> </a:t>
            </a:r>
          </a:p>
          <a:p>
            <a:r>
              <a:rPr lang="cs-CZ" sz="1200" u="sng">
                <a:hlinkClick r:id="rId5"/>
              </a:rPr>
              <a:t>http://www.youtube.com/watch?v=IW42ivl8ySU</a:t>
            </a:r>
            <a:r>
              <a:rPr lang="cs-CZ" sz="1200"/>
              <a:t> </a:t>
            </a:r>
          </a:p>
          <a:p>
            <a:endParaRPr lang="cs-CZ" sz="120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196</Words>
  <Application>Microsoft Office PowerPoint</Application>
  <PresentationFormat>Vlastní</PresentationFormat>
  <Paragraphs>45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6" baseType="lpstr">
      <vt:lpstr>Arial</vt:lpstr>
      <vt:lpstr>Times New Roman - 14</vt:lpstr>
      <vt:lpstr>Arial - 16</vt:lpstr>
      <vt:lpstr>Times New Roman</vt:lpstr>
      <vt:lpstr>Lucida Sans Unicode</vt:lpstr>
      <vt:lpstr>Arial - 20</vt:lpstr>
      <vt:lpstr>Wingdings 3</vt:lpstr>
      <vt:lpstr>Verdana</vt:lpstr>
      <vt:lpstr>Wingdings 2</vt:lpstr>
      <vt:lpstr>Shluk</vt:lpstr>
      <vt:lpstr>Snímek 1</vt:lpstr>
      <vt:lpstr>Snímek 2</vt:lpstr>
      <vt:lpstr>Snímek 3</vt:lpstr>
      <vt:lpstr>Snímek 4</vt:lpstr>
      <vt:lpstr>Snímek 5</vt:lpstr>
      <vt:lpstr>Snímek 6</vt:lpstr>
    </vt:vector>
  </TitlesOfParts>
  <Company>GT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marcela</cp:lastModifiedBy>
  <cp:revision>24</cp:revision>
  <dcterms:created xsi:type="dcterms:W3CDTF">2012-09-30T18:20:36Z</dcterms:created>
  <dcterms:modified xsi:type="dcterms:W3CDTF">2013-01-05T09:41:08Z</dcterms:modified>
</cp:coreProperties>
</file>