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58" r:id="rId4"/>
  </p:sldIdLst>
  <p:sldSz cx="10160000" cy="7620000"/>
  <p:notesSz cx="6858000" cy="9144000"/>
  <p:embeddedFontLst>
    <p:embeddedFont>
      <p:font typeface="Wingdings 3" pitchFamily="18" charset="2"/>
      <p:regular r:id="rId5"/>
    </p:embeddedFont>
    <p:embeddedFont>
      <p:font typeface="Verdana" pitchFamily="34" charset="0"/>
      <p:regular r:id="rId6"/>
      <p:bold r:id="rId7"/>
      <p:italic r:id="rId8"/>
      <p:boldItalic r:id="rId9"/>
    </p:embeddedFont>
    <p:embeddedFont>
      <p:font typeface="Wingdings 2" pitchFamily="18" charset="2"/>
      <p:regular r:id="rId10"/>
    </p:embeddedFont>
    <p:embeddedFont>
      <p:font typeface="Lucida Sans Unicode" pitchFamily="34" charset="0"/>
      <p:regular r:id="rId11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24" y="-72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5182386"/>
            <a:ext cx="1016787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4183" y="5503333"/>
            <a:ext cx="10164183" cy="2124542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 lIns="101599" rIns="101599" anchor="t"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4040756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833627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7474480" y="7119938"/>
            <a:ext cx="2133600" cy="406400"/>
          </a:xfrm>
        </p:spPr>
        <p:txBody>
          <a:bodyPr/>
          <a:lstStyle>
            <a:extLst/>
          </a:lstStyle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lIns="101599" tIns="0" rIns="101599" anchor="t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6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866747" y="7119939"/>
            <a:ext cx="2611868" cy="4056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9626791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9419662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1645920"/>
            <a:ext cx="9144000" cy="5028848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747448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6.1.2013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866747" y="7119939"/>
            <a:ext cx="2611868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9608080" y="7119939"/>
            <a:ext cx="406400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6396" indent="-284477" algn="l" rtl="0" eaLnBrk="1" latinLnBrk="0" hangingPunct="1">
        <a:spcBef>
          <a:spcPts val="44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873" indent="-253997" algn="l" rtl="0" eaLnBrk="1" latinLnBrk="0" hangingPunct="1">
        <a:spcBef>
          <a:spcPts val="360"/>
        </a:spcBef>
        <a:buClr>
          <a:schemeClr val="accent1"/>
        </a:buClr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5030" indent="-253997" algn="l" rtl="0" eaLnBrk="1" latinLnBrk="0" hangingPunct="1">
        <a:spcBef>
          <a:spcPts val="389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987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4T551JuZkA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4T551JuZkA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28072" y="2120900"/>
            <a:ext cx="23762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Předmět: mediální výchova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22942" y="2425700"/>
            <a:ext cx="225265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Číslo DUM: 01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21081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/>
              <a:t>Product</a:t>
            </a:r>
            <a:r>
              <a:rPr lang="cs-CZ" sz="1200" dirty="0" smtClean="0"/>
              <a:t> </a:t>
            </a:r>
            <a:r>
              <a:rPr lang="cs-CZ" sz="1200" dirty="0" err="1" smtClean="0"/>
              <a:t>placement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63576" y="20098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 _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Mv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6715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19. 12. 2012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22216" y="2952744"/>
            <a:ext cx="5115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http://</a:t>
            </a:r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youtube.com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watch</a:t>
            </a:r>
            <a:r>
              <a:rPr lang="cs-CZ" dirty="0" smtClean="0">
                <a:hlinkClick r:id="rId2"/>
              </a:rPr>
              <a:t>?v=u4T551JuZkA</a:t>
            </a:r>
            <a:endParaRPr lang="cs-CZ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5464" y="16075"/>
            <a:ext cx="950505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cs-CZ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Product</a:t>
            </a:r>
            <a:r>
              <a:rPr kumimoji="0" lang="cs-C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cs-CZ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placemement</a:t>
            </a:r>
            <a:endParaRPr kumimoji="0" lang="cs-C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32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1600" dirty="0" smtClean="0">
                <a:ea typeface="Times New Roman" pitchFamily="18" charset="0"/>
              </a:rPr>
              <a:t>1. 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Co znamená spojení </a:t>
            </a:r>
            <a:r>
              <a:rPr kumimoji="0" lang="cs-CZ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product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cs-CZ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placement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1600" dirty="0" smtClean="0">
                <a:ea typeface="Times New Roman" pitchFamily="18" charset="0"/>
              </a:rPr>
              <a:t>2. Z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hlédněte následující ukázku a rozhodněte, zda je v ní použit </a:t>
            </a:r>
            <a:r>
              <a:rPr kumimoji="0" lang="cs-CZ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product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cs-CZ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placement</a:t>
            </a:r>
            <a:r>
              <a:rPr kumimoji="0" 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9480" y="4781311"/>
            <a:ext cx="9505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Jsou propagované výrobky vhodně vybrány?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hangingPunct="0"/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Ruší vás </a:t>
            </a:r>
            <a:r>
              <a:rPr lang="cs-CZ" sz="1600" dirty="0" err="1" smtClean="0">
                <a:ea typeface="Times New Roman" pitchFamily="18" charset="0"/>
              </a:rPr>
              <a:t>product</a:t>
            </a:r>
            <a:r>
              <a:rPr lang="cs-CZ" sz="1600" dirty="0" smtClean="0">
                <a:ea typeface="Times New Roman" pitchFamily="18" charset="0"/>
              </a:rPr>
              <a:t> </a:t>
            </a:r>
            <a:r>
              <a:rPr lang="cs-CZ" sz="1600" dirty="0" err="1" smtClean="0">
                <a:ea typeface="Times New Roman" pitchFamily="18" charset="0"/>
              </a:rPr>
              <a:t>placement</a:t>
            </a:r>
            <a:r>
              <a:rPr lang="cs-CZ" sz="1600" smtClean="0">
                <a:ea typeface="Times New Roman" pitchFamily="18" charset="0"/>
              </a:rPr>
              <a:t> v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tomto snímku?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Shoduje se cílová skupina výrobků s cílovou skupinou filmu?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husakov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@seznam.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endParaRPr lang="pl-PL" sz="15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cs-CZ" sz="1600" dirty="0" smtClean="0"/>
              <a:t>http://</a:t>
            </a:r>
            <a:r>
              <a:rPr lang="cs-CZ" sz="1600" dirty="0" smtClean="0">
                <a:hlinkClick r:id="rId2"/>
              </a:rPr>
              <a:t>www.</a:t>
            </a:r>
            <a:r>
              <a:rPr lang="cs-CZ" sz="1600" dirty="0" err="1" smtClean="0">
                <a:hlinkClick r:id="rId2"/>
              </a:rPr>
              <a:t>youtube.com</a:t>
            </a:r>
            <a:r>
              <a:rPr lang="cs-CZ" sz="1600" dirty="0" smtClean="0">
                <a:hlinkClick r:id="rId2"/>
              </a:rPr>
              <a:t>/</a:t>
            </a:r>
            <a:r>
              <a:rPr lang="cs-CZ" sz="1600" dirty="0" err="1" smtClean="0">
                <a:hlinkClick r:id="rId2"/>
              </a:rPr>
              <a:t>watch</a:t>
            </a:r>
            <a:r>
              <a:rPr lang="cs-CZ" sz="1600" dirty="0" smtClean="0">
                <a:hlinkClick r:id="rId2"/>
              </a:rPr>
              <a:t>?v=u4T551JuZkA</a:t>
            </a:r>
            <a:endParaRPr lang="cs-CZ" sz="1600" dirty="0" smtClean="0"/>
          </a:p>
          <a:p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192</Words>
  <Application>Microsoft Office PowerPoint</Application>
  <PresentationFormat>Vlastní</PresentationFormat>
  <Paragraphs>46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13" baseType="lpstr">
      <vt:lpstr>Arial</vt:lpstr>
      <vt:lpstr>Times New Roman - 14</vt:lpstr>
      <vt:lpstr>Arial - 16</vt:lpstr>
      <vt:lpstr>Times New Roman</vt:lpstr>
      <vt:lpstr>Arial - 20</vt:lpstr>
      <vt:lpstr>Wingdings 3</vt:lpstr>
      <vt:lpstr>Verdana</vt:lpstr>
      <vt:lpstr>Wingdings 2</vt:lpstr>
      <vt:lpstr>Lucida Sans Unicode</vt:lpstr>
      <vt:lpstr>Shluk</vt:lpstr>
      <vt:lpstr>Snímek 1</vt:lpstr>
      <vt:lpstr>Snímek 2</vt:lpstr>
      <vt:lpstr>Snímek 3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marcela</cp:lastModifiedBy>
  <cp:revision>19</cp:revision>
  <dcterms:created xsi:type="dcterms:W3CDTF">2012-09-30T18:20:36Z</dcterms:created>
  <dcterms:modified xsi:type="dcterms:W3CDTF">2013-01-06T09:26:07Z</dcterms:modified>
</cp:coreProperties>
</file>