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68" r:id="rId2"/>
    <p:sldId id="256" r:id="rId3"/>
    <p:sldId id="257" r:id="rId4"/>
    <p:sldId id="270" r:id="rId5"/>
    <p:sldId id="271" r:id="rId6"/>
    <p:sldId id="272" r:id="rId7"/>
    <p:sldId id="269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71" d="100"/>
          <a:sy n="71" d="100"/>
        </p:scale>
        <p:origin x="-653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png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png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0" y="4869180"/>
            <a:ext cx="817240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817240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76056" y="1880479"/>
            <a:ext cx="33843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Předmět: matematika    ročník: čtvrtý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076056" y="2132856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10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262775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Nerovnice a jejich soustavy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226771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 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83566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4.B,C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18.3.2013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Lineární Nerovnice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Zpracovala: Mgr. Miloslava Fučíková</a:t>
            </a:r>
          </a:p>
          <a:p>
            <a:endParaRPr lang="cs-C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Lineární </a:t>
            </a:r>
            <a:r>
              <a:rPr lang="cs-CZ" dirty="0" err="1" smtClean="0"/>
              <a:t>neRovnice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859216" cy="4846320"/>
          </a:xfrm>
        </p:spPr>
        <p:txBody>
          <a:bodyPr>
            <a:normAutofit/>
          </a:bodyPr>
          <a:lstStyle/>
          <a:p>
            <a:r>
              <a:rPr lang="cs-CZ" dirty="0" smtClean="0"/>
              <a:t>Nerovnice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	kde              , se nazývají lineární nerovnice s neznámou 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Lineární nerovnice řešíme stejně jako rovnice pomocí ekvivalentních úprav</a:t>
            </a:r>
          </a:p>
          <a:p>
            <a:pPr lvl="1"/>
            <a:endParaRPr lang="cs-CZ" dirty="0" smtClean="0"/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Obrázek 10" descr="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9632" y="2132856"/>
            <a:ext cx="5328592" cy="1179903"/>
          </a:xfrm>
          <a:prstGeom prst="rect">
            <a:avLst/>
          </a:prstGeom>
        </p:spPr>
      </p:pic>
      <p:pic>
        <p:nvPicPr>
          <p:cNvPr id="16" name="Obrázek 15" descr="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94000" y="3560400"/>
            <a:ext cx="1296144" cy="350529"/>
          </a:xfrm>
          <a:prstGeom prst="rect">
            <a:avLst/>
          </a:prstGeom>
        </p:spPr>
      </p:pic>
      <p:pic>
        <p:nvPicPr>
          <p:cNvPr id="18" name="Obrázek 17" descr="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30000" y="4050000"/>
            <a:ext cx="208800" cy="24220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Ekvivalentní úpravy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859216" cy="4846320"/>
          </a:xfrm>
        </p:spPr>
        <p:txBody>
          <a:bodyPr>
            <a:normAutofit/>
          </a:bodyPr>
          <a:lstStyle/>
          <a:p>
            <a:r>
              <a:rPr lang="cs-CZ" dirty="0" smtClean="0"/>
              <a:t>Ekvivalentními úpravami nerovnice jsou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Přičtení stejného čísla nebo stejného výrazu k oběma stranám nerovnice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Vynásobení obou stran nerovnice stejným kladným číslem (znak nerovnosti se nemění)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Vynásobení obou stran nerovnice stejným záporným číslem a současné obrácení znaku nerovnosti !!</a:t>
            </a:r>
          </a:p>
          <a:p>
            <a:pPr lvl="1"/>
            <a:endParaRPr lang="cs-CZ" dirty="0" smtClean="0">
              <a:solidFill>
                <a:srgbClr val="FF0000"/>
              </a:solidFill>
            </a:endParaRPr>
          </a:p>
          <a:p>
            <a:pPr lvl="1"/>
            <a:r>
              <a:rPr lang="cs-CZ" i="1" dirty="0" smtClean="0">
                <a:solidFill>
                  <a:schemeClr val="tx1"/>
                </a:solidFill>
              </a:rPr>
              <a:t>Příklad</a:t>
            </a:r>
            <a:r>
              <a:rPr lang="cs-CZ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4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Obrázek 8" descr="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5301208"/>
            <a:ext cx="1535058" cy="77997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92696"/>
            <a:ext cx="7859216" cy="5763040"/>
          </a:xfrm>
        </p:spPr>
        <p:txBody>
          <a:bodyPr>
            <a:normAutofit/>
          </a:bodyPr>
          <a:lstStyle/>
          <a:p>
            <a:r>
              <a:rPr lang="cs-CZ" i="1" dirty="0" smtClean="0"/>
              <a:t>Příklad</a:t>
            </a:r>
            <a:r>
              <a:rPr lang="cs-CZ" dirty="0" smtClean="0"/>
              <a:t>. Řešte v oboru N nerovnici: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Obrázek 10" descr="5.png"/>
          <p:cNvPicPr>
            <a:picLocks noChangeAspect="1"/>
          </p:cNvPicPr>
          <p:nvPr/>
        </p:nvPicPr>
        <p:blipFill>
          <a:blip r:embed="rId5" cstate="print"/>
          <a:srcRect b="70778"/>
          <a:stretch>
            <a:fillRect/>
          </a:stretch>
        </p:blipFill>
        <p:spPr>
          <a:xfrm>
            <a:off x="323528" y="1628800"/>
            <a:ext cx="7524328" cy="79208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92696"/>
            <a:ext cx="7859216" cy="5763040"/>
          </a:xfrm>
        </p:spPr>
        <p:txBody>
          <a:bodyPr>
            <a:normAutofit/>
          </a:bodyPr>
          <a:lstStyle/>
          <a:p>
            <a:r>
              <a:rPr lang="cs-CZ" i="1" dirty="0" smtClean="0"/>
              <a:t>Řešení</a:t>
            </a:r>
            <a:r>
              <a:rPr lang="cs-CZ" dirty="0" smtClean="0"/>
              <a:t>. Řešte v oboru N nerovnici: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V intervalu              se nachází jediné přirozené číslo          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2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Obrázek 10" descr="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628800"/>
            <a:ext cx="7524328" cy="2710627"/>
          </a:xfrm>
          <a:prstGeom prst="rect">
            <a:avLst/>
          </a:prstGeom>
        </p:spPr>
      </p:pic>
      <p:pic>
        <p:nvPicPr>
          <p:cNvPr id="6" name="Obrázek 5" descr="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55776" y="4437112"/>
            <a:ext cx="1152128" cy="557949"/>
          </a:xfrm>
          <a:prstGeom prst="rect">
            <a:avLst/>
          </a:prstGeom>
        </p:spPr>
      </p:pic>
      <p:pic>
        <p:nvPicPr>
          <p:cNvPr id="8" name="Obrázek 7" descr="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12000" y="4914000"/>
            <a:ext cx="1008112" cy="368821"/>
          </a:xfrm>
          <a:prstGeom prst="rect">
            <a:avLst/>
          </a:prstGeom>
        </p:spPr>
      </p:pic>
      <p:pic>
        <p:nvPicPr>
          <p:cNvPr id="9" name="Obrázek 8" descr="8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80112" y="5589240"/>
            <a:ext cx="1524198" cy="52456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339752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518008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fucikova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březen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826201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         Seznam </a:t>
            </a:r>
            <a:r>
              <a:rPr lang="pl-PL" sz="1400" b="1" dirty="0">
                <a:solidFill>
                  <a:srgbClr val="000000"/>
                </a:solidFill>
                <a:latin typeface="Arial - 20"/>
              </a:rPr>
              <a:t>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83568" y="1124744"/>
            <a:ext cx="6967686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Čermák, P., Červinková, P. </a:t>
            </a:r>
            <a:r>
              <a:rPr lang="cs-CZ" sz="1100" i="1" dirty="0" smtClean="0"/>
              <a:t>Odmaturuj! z matematiky.</a:t>
            </a:r>
            <a:r>
              <a:rPr lang="cs-CZ" sz="1100" dirty="0" smtClean="0"/>
              <a:t> Brno: </a:t>
            </a:r>
            <a:r>
              <a:rPr lang="cs-CZ" sz="1100" dirty="0" err="1" smtClean="0"/>
              <a:t>Didaktis</a:t>
            </a:r>
            <a:r>
              <a:rPr lang="cs-CZ" sz="1100" dirty="0" smtClean="0"/>
              <a:t>, 2007</a:t>
            </a:r>
          </a:p>
          <a:p>
            <a:r>
              <a:rPr lang="cs-CZ" sz="1100" dirty="0" smtClean="0"/>
              <a:t>Charvát, Jura. </a:t>
            </a:r>
            <a:r>
              <a:rPr lang="cs-CZ" sz="1100" i="1" dirty="0" smtClean="0"/>
              <a:t>Matematika pro gymnázia. Rovnice a nerovnice. </a:t>
            </a:r>
            <a:r>
              <a:rPr lang="cs-CZ" sz="1100" dirty="0" smtClean="0"/>
              <a:t>Praha: </a:t>
            </a:r>
            <a:r>
              <a:rPr lang="cs-CZ" sz="1100" dirty="0" err="1" smtClean="0"/>
              <a:t>Prometheus</a:t>
            </a:r>
            <a:r>
              <a:rPr lang="cs-CZ" sz="1100" dirty="0" smtClean="0"/>
              <a:t>, 2001 </a:t>
            </a:r>
          </a:p>
          <a:p>
            <a:endParaRPr lang="cs-CZ" sz="11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379</TotalTime>
  <Words>238</Words>
  <Application>Microsoft Office PowerPoint</Application>
  <PresentationFormat>Předvádění na obrazovce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9" baseType="lpstr">
      <vt:lpstr>Bohatý</vt:lpstr>
      <vt:lpstr>Rovnice</vt:lpstr>
      <vt:lpstr>Prezentace aplikace PowerPoint</vt:lpstr>
      <vt:lpstr>Lineární Nerovnice</vt:lpstr>
      <vt:lpstr>Lineární neRovnice</vt:lpstr>
      <vt:lpstr>Ekvivalentní úpravy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Výrazy</dc:title>
  <cp:lastModifiedBy>hchotovinska</cp:lastModifiedBy>
  <cp:revision>103</cp:revision>
  <dcterms:created xsi:type="dcterms:W3CDTF">2012-11-10T13:53:11Z</dcterms:created>
  <dcterms:modified xsi:type="dcterms:W3CDTF">2014-06-09T10:05:54Z</dcterms:modified>
</cp:coreProperties>
</file>