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  <p:sldId id="262" r:id="rId5"/>
    <p:sldId id="263" r:id="rId6"/>
    <p:sldId id="264" r:id="rId7"/>
    <p:sldId id="265" r:id="rId8"/>
    <p:sldId id="267" r:id="rId9"/>
    <p:sldId id="261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9922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8591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6285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895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9951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8660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578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2530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3857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7570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1036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2095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gebra.org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 Inovace vybavení        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:  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96136" y="1916832"/>
            <a:ext cx="15841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fyzika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96136" y="2204864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06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226771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Zobrazení kulovým zrcadlem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524328" y="1916832"/>
            <a:ext cx="10801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ročník:  třetí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_F_3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septima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123728" y="2924944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>
                <a:latin typeface="Arial - 16"/>
              </a:rPr>
              <a:t>7.2.2013</a:t>
            </a:r>
            <a:endParaRPr lang="cs-CZ" sz="1100" dirty="0"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77615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846640" cy="187220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tIns="288000">
            <a:normAutofit/>
          </a:bodyPr>
          <a:lstStyle/>
          <a:p>
            <a:pPr>
              <a:spcBef>
                <a:spcPts val="0"/>
              </a:spcBef>
            </a:pP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Z o b r a z e n í   k u l o v ý m   </a:t>
            </a:r>
            <a:b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</a:b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z r c a d l e m</a:t>
            </a:r>
            <a:endParaRPr lang="cs-CZ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merigo Md AT" pitchFamily="2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395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827584" y="357003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Zobrazení  dutým zrcadlem  </a:t>
            </a:r>
          </a:p>
          <a:p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cs-CZ" sz="2400" b="1" dirty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   a  </a:t>
            </a:r>
            <a:r>
              <a:rPr lang="cs-CZ" sz="2400" b="1" dirty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</a:t>
            </a:r>
            <a:r>
              <a:rPr lang="cs-CZ" sz="2400" b="1" dirty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2f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3265809" y="5517232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Obraz je:  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skutečný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převrácený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zmenšený   </a:t>
            </a:r>
            <a:endParaRPr lang="cs-CZ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843808" y="3369175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S</a:t>
            </a:r>
            <a:endParaRPr lang="cs-CZ" b="1" dirty="0">
              <a:solidFill>
                <a:srgbClr val="CC00CC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354041" y="335699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F</a:t>
            </a:r>
            <a:endParaRPr lang="cs-CZ" b="1" dirty="0">
              <a:solidFill>
                <a:srgbClr val="CC00CC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8028384" y="335699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V</a:t>
            </a:r>
            <a:endParaRPr lang="cs-CZ" b="1" dirty="0">
              <a:solidFill>
                <a:srgbClr val="CC00CC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56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827584" y="58003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b)   a  =  r</a:t>
            </a:r>
            <a:endParaRPr lang="cs-CZ" sz="2400" b="1" dirty="0">
              <a:ln w="12700">
                <a:solidFill>
                  <a:srgbClr val="FFC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265808" y="5517232"/>
            <a:ext cx="28183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Obraz je:  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skutečný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převrácený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stejně veliký  </a:t>
            </a:r>
            <a:endParaRPr lang="cs-CZ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843808" y="332971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S</a:t>
            </a:r>
            <a:endParaRPr lang="cs-CZ" b="1" dirty="0">
              <a:solidFill>
                <a:srgbClr val="CC00CC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364088" y="332971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F</a:t>
            </a:r>
            <a:endParaRPr lang="cs-CZ" b="1" dirty="0">
              <a:solidFill>
                <a:srgbClr val="CC00CC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8028384" y="331713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V</a:t>
            </a:r>
            <a:endParaRPr lang="cs-CZ" b="1" dirty="0">
              <a:solidFill>
                <a:srgbClr val="CC00CC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23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827584" y="580038"/>
            <a:ext cx="2124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cs-CZ" sz="2400" b="1" dirty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 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f  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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a  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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r</a:t>
            </a:r>
            <a:endParaRPr lang="cs-CZ" sz="2400" b="1" dirty="0">
              <a:ln w="12700">
                <a:solidFill>
                  <a:srgbClr val="FFC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265809" y="5517232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Obraz je:  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skutečný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převrácený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zvětšený   </a:t>
            </a:r>
            <a:endParaRPr lang="cs-CZ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843808" y="335699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S</a:t>
            </a:r>
            <a:endParaRPr lang="cs-CZ" b="1" dirty="0">
              <a:solidFill>
                <a:srgbClr val="CC00CC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354041" y="335699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F</a:t>
            </a:r>
            <a:endParaRPr lang="cs-CZ" b="1" dirty="0">
              <a:solidFill>
                <a:srgbClr val="CC00CC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8028384" y="335699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V</a:t>
            </a:r>
            <a:endParaRPr lang="cs-CZ" b="1" dirty="0">
              <a:solidFill>
                <a:srgbClr val="CC00CC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23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827584" y="58003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d)   a  =  f</a:t>
            </a:r>
            <a:endParaRPr lang="cs-CZ" sz="2400" b="1" dirty="0">
              <a:ln w="12700">
                <a:solidFill>
                  <a:srgbClr val="FFC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265808" y="5517232"/>
            <a:ext cx="281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Obraz:  </a:t>
            </a:r>
            <a:r>
              <a:rPr lang="cs-CZ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nevznikne</a:t>
            </a:r>
            <a:endParaRPr lang="cs-CZ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843808" y="333138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S</a:t>
            </a:r>
            <a:endParaRPr lang="cs-CZ" b="1" dirty="0">
              <a:solidFill>
                <a:srgbClr val="CC00CC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364088" y="333138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F</a:t>
            </a:r>
            <a:endParaRPr lang="cs-CZ" b="1" dirty="0">
              <a:solidFill>
                <a:srgbClr val="CC00CC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8028384" y="3319879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V</a:t>
            </a:r>
            <a:endParaRPr lang="cs-CZ" b="1" dirty="0">
              <a:solidFill>
                <a:srgbClr val="CC00CC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29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827584" y="58003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e)   a  ˂  f</a:t>
            </a:r>
            <a:endParaRPr lang="cs-CZ" sz="2400" b="1" dirty="0">
              <a:ln w="12700">
                <a:solidFill>
                  <a:srgbClr val="FFC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265809" y="5517232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Obraz je:  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zdánlivý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přímý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zvětšený   </a:t>
            </a:r>
            <a:endParaRPr lang="cs-CZ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1043608" y="3251017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S</a:t>
            </a:r>
            <a:endParaRPr lang="cs-CZ" b="1" dirty="0">
              <a:solidFill>
                <a:srgbClr val="CC00CC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563888" y="3251017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F</a:t>
            </a:r>
            <a:endParaRPr lang="cs-CZ" b="1" dirty="0">
              <a:solidFill>
                <a:srgbClr val="CC00CC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6228184" y="3251017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V</a:t>
            </a:r>
            <a:endParaRPr lang="cs-CZ" b="1" dirty="0">
              <a:solidFill>
                <a:srgbClr val="CC00CC"/>
              </a:solidFill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708408" cy="409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13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904762" y="260648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 startAt="2"/>
            </a:pPr>
            <a:r>
              <a:rPr lang="cs-CZ" sz="2400" b="1" dirty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Zobrazení  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vypuklým  zrcadlem </a:t>
            </a:r>
            <a:endParaRPr lang="cs-CZ" sz="2400" b="1" dirty="0">
              <a:ln w="12700">
                <a:solidFill>
                  <a:srgbClr val="FFC00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cs-CZ" sz="2400" b="1" dirty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poloha  předmětu  je  libovolná</a:t>
            </a:r>
            <a:endParaRPr lang="cs-CZ" sz="2400" b="1" dirty="0">
              <a:ln w="12700">
                <a:solidFill>
                  <a:srgbClr val="FFC00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265808" y="5517232"/>
            <a:ext cx="2962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Obraz </a:t>
            </a:r>
            <a:r>
              <a:rPr lang="cs-CZ" b="1" dirty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je  vždy:  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zdánlivý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přímý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zmenšený   </a:t>
            </a:r>
            <a:endParaRPr lang="cs-CZ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8244408" y="342900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S</a:t>
            </a:r>
            <a:endParaRPr lang="cs-CZ" b="1" dirty="0">
              <a:solidFill>
                <a:srgbClr val="CC00CC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724128" y="342900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F</a:t>
            </a:r>
            <a:endParaRPr lang="cs-CZ" b="1" dirty="0">
              <a:solidFill>
                <a:srgbClr val="CC00CC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419872" y="342900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00CC"/>
                </a:solidFill>
              </a:rPr>
              <a:t>V</a:t>
            </a:r>
            <a:endParaRPr lang="cs-CZ" b="1" dirty="0">
              <a:solidFill>
                <a:srgbClr val="CC00CC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50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voracek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říjen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.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48680"/>
            <a:ext cx="7831782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err="1" smtClean="0"/>
              <a:t>GeoGebra</a:t>
            </a:r>
            <a:r>
              <a:rPr lang="cs-CZ" sz="1100" dirty="0" smtClean="0"/>
              <a:t> </a:t>
            </a:r>
            <a:r>
              <a:rPr lang="cs-CZ" sz="1100" dirty="0"/>
              <a:t>4.2 [volně šiřitelný matematický software pro studium a výuku]. Dostupné z:  </a:t>
            </a:r>
            <a:r>
              <a:rPr lang="cs-CZ" sz="1100" dirty="0">
                <a:hlinkClick r:id="rId2"/>
              </a:rPr>
              <a:t>http://www.geogebra.org</a:t>
            </a:r>
            <a:endParaRPr lang="cs-CZ" sz="1100" dirty="0"/>
          </a:p>
          <a:p>
            <a:endParaRPr lang="cs-CZ" sz="11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032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282</Words>
  <Application>Microsoft Office PowerPoint</Application>
  <PresentationFormat>Předvádění na obrazovce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systému Office</vt:lpstr>
      <vt:lpstr>Prezentace aplikace PowerPoint</vt:lpstr>
      <vt:lpstr>Z o b r a z e n í   k u l o v ý m    z r c a d l e m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doma</cp:lastModifiedBy>
  <cp:revision>46</cp:revision>
  <dcterms:created xsi:type="dcterms:W3CDTF">2013-03-07T21:07:57Z</dcterms:created>
  <dcterms:modified xsi:type="dcterms:W3CDTF">2014-05-05T21:30:29Z</dcterms:modified>
</cp:coreProperties>
</file>