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64" r:id="rId3"/>
    <p:sldId id="257" r:id="rId4"/>
    <p:sldId id="258" r:id="rId5"/>
    <p:sldId id="261" r:id="rId6"/>
    <p:sldId id="259" r:id="rId7"/>
    <p:sldId id="260" r:id="rId8"/>
    <p:sldId id="265" r:id="rId9"/>
  </p:sldIdLst>
  <p:sldSz cx="9144000" cy="6858000" type="screen4x3"/>
  <p:notesSz cx="7099300" cy="10234613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37C03DD-B2F6-4A47-8FF0-6E4EFEE0AB9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623484B0-D67D-4759-98DC-A01B4FE1A58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aborcz.eu/expozice-taborsky-poklad/os-1572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Projekt :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Inovace vybavení   R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číslo projektu: 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chemeClr val="bg1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943600" y="1908811"/>
            <a:ext cx="1350302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chemeClr val="bg1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: 09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3491851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Nalezení táborského pokladu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první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32_ Č _3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1.C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11. 11. 2013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3924983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Táborsko v literatuře a kultuře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Nalezení táborského pokladu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8202192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Táborský poklad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při celkové </a:t>
            </a:r>
            <a:r>
              <a:rPr lang="cs-CZ" dirty="0"/>
              <a:t>rekonstrukci domu čp. 308 </a:t>
            </a:r>
            <a:r>
              <a:rPr lang="cs-CZ" dirty="0" smtClean="0"/>
              <a:t>byl roku 2001 </a:t>
            </a:r>
            <a:r>
              <a:rPr lang="cs-CZ" dirty="0"/>
              <a:t>v táborské Svatošově ulici </a:t>
            </a:r>
            <a:r>
              <a:rPr lang="cs-CZ" dirty="0" smtClean="0"/>
              <a:t>prováděn </a:t>
            </a:r>
            <a:r>
              <a:rPr lang="cs-CZ" dirty="0"/>
              <a:t>archeologický </a:t>
            </a:r>
            <a:r>
              <a:rPr lang="cs-CZ" dirty="0" smtClean="0"/>
              <a:t>výzkum</a:t>
            </a:r>
          </a:p>
          <a:p>
            <a:r>
              <a:rPr lang="cs-CZ" dirty="0"/>
              <a:t>k</a:t>
            </a:r>
            <a:r>
              <a:rPr lang="cs-CZ" dirty="0" smtClean="0"/>
              <a:t>romě </a:t>
            </a:r>
            <a:r>
              <a:rPr lang="cs-CZ" dirty="0"/>
              <a:t>dohledů a terénní dokumentace byly </a:t>
            </a:r>
            <a:r>
              <a:rPr lang="cs-CZ" dirty="0" smtClean="0"/>
              <a:t>uskutečněny </a:t>
            </a:r>
            <a:r>
              <a:rPr lang="cs-CZ" dirty="0"/>
              <a:t>tři záchranné akce, které přinesly nové poznatky o stavebně-historickém vývoji domu i o životě v něm od </a:t>
            </a:r>
            <a:r>
              <a:rPr lang="cs-CZ" dirty="0" smtClean="0"/>
              <a:t>konce středověku </a:t>
            </a:r>
            <a:r>
              <a:rPr lang="cs-CZ" dirty="0"/>
              <a:t>až do 17. </a:t>
            </a:r>
            <a:r>
              <a:rPr lang="cs-CZ" dirty="0" smtClean="0"/>
              <a:t>století</a:t>
            </a:r>
          </a:p>
        </p:txBody>
      </p:sp>
    </p:spTree>
    <p:extLst>
      <p:ext uri="{BB962C8B-B14F-4D97-AF65-F5344CB8AC3E}">
        <p14:creationId xmlns:p14="http://schemas.microsoft.com/office/powerpoint/2010/main" val="19965044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Táborský poklad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všechny </a:t>
            </a:r>
            <a:r>
              <a:rPr lang="cs-CZ" dirty="0"/>
              <a:t>tři archeologické nálezy představují výjimečnou možnost nahlédnout do několik set let vzdálené </a:t>
            </a:r>
            <a:r>
              <a:rPr lang="cs-CZ" dirty="0" smtClean="0"/>
              <a:t>historie, proto mají návštěvníci možnost navštívit výstavu nazvanou </a:t>
            </a:r>
            <a:r>
              <a:rPr lang="cs-CZ" dirty="0"/>
              <a:t>Táborský </a:t>
            </a:r>
            <a:r>
              <a:rPr lang="cs-CZ" dirty="0" smtClean="0"/>
              <a:t>poklad</a:t>
            </a:r>
          </a:p>
        </p:txBody>
      </p:sp>
    </p:spTree>
    <p:extLst>
      <p:ext uri="{BB962C8B-B14F-4D97-AF65-F5344CB8AC3E}">
        <p14:creationId xmlns:p14="http://schemas.microsoft.com/office/powerpoint/2010/main" val="24411536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Táborský poklad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cs-CZ" dirty="0"/>
              <a:t>První část se zabývá dějinami domu čp. 308 a objevy, které patří do doby před jeho zánikem požárem v roce 1525</a:t>
            </a:r>
          </a:p>
          <a:p>
            <a:r>
              <a:rPr lang="cs-CZ" dirty="0"/>
              <a:t>Druhou část tvoří 4000 kusů mincí, které patří svým počtem, kvalitou i dobře zachovaným místem úkrytu k nejvýznamnějším mincovním nálezům z jagellonského období na našem území</a:t>
            </a:r>
          </a:p>
          <a:p>
            <a:r>
              <a:rPr lang="cs-CZ" dirty="0"/>
              <a:t>Poslední část nabízí nahlédnutí do domu městského písaře Václava </a:t>
            </a:r>
            <a:r>
              <a:rPr lang="cs-CZ" dirty="0" err="1"/>
              <a:t>Churáňka</a:t>
            </a:r>
            <a:r>
              <a:rPr lang="cs-CZ" dirty="0"/>
              <a:t>, který v čp. 308 bydlel na přelomu 16. a 17. století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751098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Táborský poklad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Expozice </a:t>
            </a:r>
            <a:r>
              <a:rPr lang="cs-CZ" dirty="0"/>
              <a:t>je umístěna v budově renesanční sladovny v areálu bývalého táborského hradu</a:t>
            </a:r>
          </a:p>
        </p:txBody>
      </p:sp>
    </p:spTree>
    <p:extLst>
      <p:ext uri="{BB962C8B-B14F-4D97-AF65-F5344CB8AC3E}">
        <p14:creationId xmlns:p14="http://schemas.microsoft.com/office/powerpoint/2010/main" val="874556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Navštivte expozici „Táborský poklad“ a vytvořte propagační materiál určený pro turisty.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02437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707504"/>
            <a:ext cx="3931920" cy="929485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640330" y="3707505"/>
            <a:ext cx="3909060" cy="929485"/>
          </a:xfrm>
          <a:prstGeom prst="rect">
            <a:avLst/>
          </a:prstGeom>
          <a:solidFill>
            <a:schemeClr val="tx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Listopad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5734412" cy="513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pl-PL" sz="1400" b="1" dirty="0">
                <a:solidFill>
                  <a:srgbClr val="000000"/>
                </a:solidFill>
                <a:latin typeface="Arial - 20"/>
              </a:rPr>
              <a:t>Seznam použité literatury a pramenů</a:t>
            </a:r>
            <a:r>
              <a:rPr lang="pl-PL" sz="1400" b="1" dirty="0" smtClean="0">
                <a:solidFill>
                  <a:srgbClr val="000000"/>
                </a:solidFill>
                <a:latin typeface="Arial - 20"/>
              </a:rPr>
              <a:t>:</a:t>
            </a:r>
          </a:p>
          <a:p>
            <a:r>
              <a:rPr lang="cs-CZ" sz="1400" dirty="0" smtClean="0">
                <a:hlinkClick r:id="rId2"/>
              </a:rPr>
              <a:t>http://www.taborcz.eu/expozice-taborsky-poklad/os-1572</a:t>
            </a:r>
            <a:endParaRPr lang="cs-CZ" sz="1400" b="1" dirty="0">
              <a:solidFill>
                <a:srgbClr val="000000"/>
              </a:solidFill>
              <a:latin typeface="Arial - 20"/>
            </a:endParaRPr>
          </a:p>
        </p:txBody>
      </p:sp>
    </p:spTree>
    <p:extLst>
      <p:ext uri="{BB962C8B-B14F-4D97-AF65-F5344CB8AC3E}">
        <p14:creationId xmlns:p14="http://schemas.microsoft.com/office/powerpoint/2010/main" val="4038890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78</TotalTime>
  <Words>353</Words>
  <Application>Microsoft Office PowerPoint</Application>
  <PresentationFormat>Předvádění na obrazovce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8</vt:i4>
      </vt:variant>
    </vt:vector>
  </HeadingPairs>
  <TitlesOfParts>
    <vt:vector size="9" baseType="lpstr">
      <vt:lpstr>Technický</vt:lpstr>
      <vt:lpstr>Prezentace aplikace PowerPoint</vt:lpstr>
      <vt:lpstr>Táborsko v literatuře a kultuře</vt:lpstr>
      <vt:lpstr>Táborský poklad</vt:lpstr>
      <vt:lpstr>Táborský poklad</vt:lpstr>
      <vt:lpstr>Táborský poklad</vt:lpstr>
      <vt:lpstr>Táborský poklad</vt:lpstr>
      <vt:lpstr>Úkol: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doma</dc:creator>
  <cp:lastModifiedBy>hchotovinska</cp:lastModifiedBy>
  <cp:revision>12</cp:revision>
  <cp:lastPrinted>2013-12-02T10:33:22Z</cp:lastPrinted>
  <dcterms:created xsi:type="dcterms:W3CDTF">2013-11-13T19:20:30Z</dcterms:created>
  <dcterms:modified xsi:type="dcterms:W3CDTF">2014-05-14T10:14:19Z</dcterms:modified>
</cp:coreProperties>
</file>