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2" r:id="rId8"/>
    <p:sldId id="271" r:id="rId9"/>
    <p:sldId id="264" r:id="rId10"/>
    <p:sldId id="265" r:id="rId11"/>
    <p:sldId id="266" r:id="rId12"/>
    <p:sldId id="267" r:id="rId13"/>
    <p:sldId id="270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646-F82B-43DB-B0D7-ECF75F24190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B36A-79D9-4990-8873-6E42AB1896D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646-F82B-43DB-B0D7-ECF75F24190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B36A-79D9-4990-8873-6E42AB1896D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646-F82B-43DB-B0D7-ECF75F24190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B36A-79D9-4990-8873-6E42AB1896D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646-F82B-43DB-B0D7-ECF75F24190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B36A-79D9-4990-8873-6E42AB1896D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646-F82B-43DB-B0D7-ECF75F24190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B36A-79D9-4990-8873-6E42AB1896D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646-F82B-43DB-B0D7-ECF75F24190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B36A-79D9-4990-8873-6E42AB1896D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646-F82B-43DB-B0D7-ECF75F24190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B36A-79D9-4990-8873-6E42AB1896D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646-F82B-43DB-B0D7-ECF75F24190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80B36A-79D9-4990-8873-6E42AB1896D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646-F82B-43DB-B0D7-ECF75F24190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B36A-79D9-4990-8873-6E42AB1896D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646-F82B-43DB-B0D7-ECF75F24190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D80B36A-79D9-4990-8873-6E42AB1896D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52B4646-F82B-43DB-B0D7-ECF75F24190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B36A-79D9-4990-8873-6E42AB1896D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52B4646-F82B-43DB-B0D7-ECF75F241904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D80B36A-79D9-4990-8873-6E42AB1896D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ampocesku.cz/" TargetMode="External"/><Relationship Id="rId3" Type="http://schemas.openxmlformats.org/officeDocument/2006/relationships/hyperlink" Target="http://www.topvip.cz/" TargetMode="External"/><Relationship Id="rId7" Type="http://schemas.openxmlformats.org/officeDocument/2006/relationships/hyperlink" Target="http://www.taborsko.cz/" TargetMode="External"/><Relationship Id="rId2" Type="http://schemas.openxmlformats.org/officeDocument/2006/relationships/hyperlink" Target="http://www.davidkoller.cz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husitskamesta.net/" TargetMode="External"/><Relationship Id="rId5" Type="http://schemas.openxmlformats.org/officeDocument/2006/relationships/hyperlink" Target="http://www.metalopolis.net/" TargetMode="External"/><Relationship Id="rId4" Type="http://schemas.openxmlformats.org/officeDocument/2006/relationships/hyperlink" Target="http://www.ireport.cz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vidkoller.cz/band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opvip.cz/rozhovory/klasika-je-moje-kamaradka-rika-lenka-filipov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report.cz/news/5153-simply-red-roztanci-monkey-business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talopolis.net/campaigns.asp?id=265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borsko.cz/docstore/Image/kultura/pravidelne-akce/setkani/01.jpg" TargetMode="External"/><Relationship Id="rId2" Type="http://schemas.openxmlformats.org/officeDocument/2006/relationships/hyperlink" Target="http://www.husitskamesta.net/www/clenska-mesta/tabor/slavnosti-a-akce/2009-09-12-taborska-setkani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ampocesku.cz/clanek/5324/taborska-setkani-200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Projekt :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Inovace vybavení   R</a:t>
            </a:r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číslo projektu: </a:t>
            </a:r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chemeClr val="bg1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3600" y="1908811"/>
            <a:ext cx="1350302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06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3491851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</a:rPr>
              <a:t>Festival Táborská setkání 2013</a:t>
            </a:r>
            <a:endParaRPr lang="cs-CZ" sz="1100" dirty="0">
              <a:solidFill>
                <a:schemeClr val="bg1"/>
              </a:solidFill>
            </a:endParaRPr>
          </a:p>
          <a:p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první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32_ Č _3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1.C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13. 9. 2013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5928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Úkol: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Napište REPORTÁŽ z letošního ročníku festivalu TÁBORSKÁ SETKÁNÍ.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6929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Reportáž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cs-CZ" dirty="0" smtClean="0"/>
              <a:t>1) Uveď, ke kterému funkčnímu stylu reportáž patří.</a:t>
            </a:r>
          </a:p>
          <a:p>
            <a:pPr marL="36576" indent="0">
              <a:buNone/>
            </a:pPr>
            <a:endParaRPr lang="cs-CZ" dirty="0" smtClean="0"/>
          </a:p>
          <a:p>
            <a:pPr marL="36576" indent="0">
              <a:buNone/>
            </a:pPr>
            <a:r>
              <a:rPr lang="cs-CZ" dirty="0" smtClean="0"/>
              <a:t>2) Napiš, co by měl tento slohový útvar obsahovat.</a:t>
            </a:r>
          </a:p>
          <a:p>
            <a:pPr marL="36576" indent="0">
              <a:buNone/>
            </a:pPr>
            <a:endParaRPr lang="cs-CZ" dirty="0"/>
          </a:p>
          <a:p>
            <a:pPr marL="36576" indent="0">
              <a:buNone/>
            </a:pPr>
            <a:r>
              <a:rPr lang="cs-CZ" dirty="0" smtClean="0"/>
              <a:t>3) Urči, který slohový postup v reportáži převažuje.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157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Správné odpovědi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Účinkující:</a:t>
            </a:r>
          </a:p>
          <a:p>
            <a:r>
              <a:rPr lang="cs-CZ" sz="2800" dirty="0" smtClean="0"/>
              <a:t>David Koller, Lenka Filipová, </a:t>
            </a:r>
            <a:r>
              <a:rPr lang="cs-CZ" sz="2800" dirty="0" err="1"/>
              <a:t>Monkey</a:t>
            </a:r>
            <a:r>
              <a:rPr lang="cs-CZ" sz="2800" dirty="0"/>
              <a:t> Business </a:t>
            </a:r>
            <a:r>
              <a:rPr lang="cs-CZ" sz="2800" dirty="0" smtClean="0"/>
              <a:t>a Pražský výběr</a:t>
            </a:r>
          </a:p>
          <a:p>
            <a:endParaRPr lang="cs-CZ" sz="2800" dirty="0"/>
          </a:p>
          <a:p>
            <a:r>
              <a:rPr lang="cs-CZ" sz="2800" dirty="0" smtClean="0"/>
              <a:t>Reportáž:</a:t>
            </a:r>
          </a:p>
          <a:p>
            <a:r>
              <a:rPr lang="cs-CZ" sz="2800" dirty="0" smtClean="0"/>
              <a:t>1) publicistický funkční styl</a:t>
            </a:r>
          </a:p>
          <a:p>
            <a:r>
              <a:rPr lang="cs-CZ" sz="2800" dirty="0" smtClean="0"/>
              <a:t>2) přímý záznam nějaké události, autorova osobní účast, cílem je vyvolat názornou představu o referovaném jevu, události</a:t>
            </a:r>
          </a:p>
          <a:p>
            <a:r>
              <a:rPr lang="cs-CZ" sz="2800" dirty="0" smtClean="0"/>
              <a:t>3) popisný, vyprávěcí, informační, výkladový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9973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707504"/>
            <a:ext cx="3931920" cy="929485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640330" y="3707505"/>
            <a:ext cx="3909060" cy="929485"/>
          </a:xfrm>
          <a:prstGeom prst="rect">
            <a:avLst/>
          </a:prstGeom>
          <a:solidFill>
            <a:schemeClr val="tx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Zaří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570957" y="514350"/>
            <a:ext cx="8047806" cy="126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hlinkClick r:id="rId2"/>
              </a:rPr>
              <a:t>http://www.davidkoller.cz</a:t>
            </a:r>
            <a:endParaRPr lang="cs-CZ" sz="1100" dirty="0" smtClean="0"/>
          </a:p>
          <a:p>
            <a:r>
              <a:rPr lang="cs-CZ" sz="1100" dirty="0" smtClean="0">
                <a:hlinkClick r:id="rId3"/>
              </a:rPr>
              <a:t>http://www.topvip.cz</a:t>
            </a:r>
            <a:endParaRPr lang="cs-CZ" sz="1100" dirty="0" smtClean="0"/>
          </a:p>
          <a:p>
            <a:r>
              <a:rPr lang="cs-CZ" sz="1100" dirty="0" smtClean="0">
                <a:hlinkClick r:id="rId4"/>
              </a:rPr>
              <a:t>http://www.ireport.cz</a:t>
            </a:r>
            <a:endParaRPr lang="cs-CZ" sz="1100" dirty="0" smtClean="0"/>
          </a:p>
          <a:p>
            <a:r>
              <a:rPr lang="cs-CZ" sz="1100" dirty="0" smtClean="0">
                <a:hlinkClick r:id="rId5"/>
              </a:rPr>
              <a:t>http://www.metalopolis.net</a:t>
            </a:r>
            <a:endParaRPr lang="cs-CZ" sz="1100" dirty="0" smtClean="0"/>
          </a:p>
          <a:p>
            <a:r>
              <a:rPr lang="cs-CZ" sz="1100" dirty="0" smtClean="0">
                <a:hlinkClick r:id="rId6"/>
              </a:rPr>
              <a:t>http://www.husitskamesta.net</a:t>
            </a:r>
            <a:endParaRPr lang="cs-CZ" sz="1100" dirty="0" smtClean="0"/>
          </a:p>
          <a:p>
            <a:r>
              <a:rPr lang="cs-CZ" sz="1100" dirty="0" smtClean="0">
                <a:hlinkClick r:id="rId7"/>
              </a:rPr>
              <a:t>http://www.taborsko.cz</a:t>
            </a:r>
            <a:endParaRPr lang="cs-CZ" sz="1100" dirty="0" smtClean="0"/>
          </a:p>
          <a:p>
            <a:r>
              <a:rPr lang="cs-CZ" sz="1100" dirty="0" smtClean="0">
                <a:hlinkClick r:id="rId8"/>
              </a:rPr>
              <a:t>http://www.kampocesku.cz</a:t>
            </a:r>
            <a:endParaRPr lang="cs-CZ" sz="1100" dirty="0" smtClean="0"/>
          </a:p>
        </p:txBody>
      </p:sp>
    </p:spTree>
    <p:extLst>
      <p:ext uri="{BB962C8B-B14F-4D97-AF65-F5344CB8AC3E}">
        <p14:creationId xmlns:p14="http://schemas.microsoft.com/office/powerpoint/2010/main" val="104191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Táborsko v literatuře a kultuře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FESTIVAL TÁBORSKÁ SETKÁNÍ 2013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203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TÁBORSKÉ SLAVNOSTI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800" dirty="0" smtClean="0"/>
              <a:t>Festival inspirovaný středověkou historií</a:t>
            </a:r>
          </a:p>
          <a:p>
            <a:r>
              <a:rPr lang="cs-CZ" sz="4800" dirty="0" smtClean="0"/>
              <a:t>Termín: 13. – 15. 9. 2013</a:t>
            </a:r>
          </a:p>
          <a:p>
            <a:r>
              <a:rPr lang="cs-CZ" sz="4800" dirty="0" smtClean="0"/>
              <a:t>22. ročník slavností</a:t>
            </a:r>
          </a:p>
        </p:txBody>
      </p:sp>
    </p:spTree>
    <p:extLst>
      <p:ext uri="{BB962C8B-B14F-4D97-AF65-F5344CB8AC3E}">
        <p14:creationId xmlns:p14="http://schemas.microsoft.com/office/powerpoint/2010/main" val="364920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Poznej účinkující: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403648" y="5949280"/>
            <a:ext cx="3339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http://www.davidkoller.cz/band/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6364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Poznej účinkující:</a:t>
            </a:r>
          </a:p>
        </p:txBody>
      </p:sp>
      <p:sp>
        <p:nvSpPr>
          <p:cNvPr id="5" name="Obdélník 4"/>
          <p:cNvSpPr/>
          <p:nvPr/>
        </p:nvSpPr>
        <p:spPr>
          <a:xfrm>
            <a:off x="0" y="6237312"/>
            <a:ext cx="9289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http://www.topvip.cz/rozhovory/klasika-je-moje-kamaradka-rika-lenka-filipova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075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Poznej účinkující:</a:t>
            </a:r>
          </a:p>
        </p:txBody>
      </p:sp>
      <p:sp>
        <p:nvSpPr>
          <p:cNvPr id="5" name="Obdélník 4"/>
          <p:cNvSpPr/>
          <p:nvPr/>
        </p:nvSpPr>
        <p:spPr>
          <a:xfrm>
            <a:off x="539552" y="5805264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http://www.ireport.cz/news/5153-simply-red-roztanci-monkey-business.html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960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Poznej účinkující:</a:t>
            </a:r>
          </a:p>
        </p:txBody>
      </p:sp>
      <p:sp>
        <p:nvSpPr>
          <p:cNvPr id="5" name="Obdélník 4"/>
          <p:cNvSpPr/>
          <p:nvPr/>
        </p:nvSpPr>
        <p:spPr>
          <a:xfrm>
            <a:off x="683568" y="6309320"/>
            <a:ext cx="7038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http://www.metalopolis.net/campaigns.asp?id=2651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003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Historický průvod městem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cs-CZ" dirty="0" smtClean="0">
              <a:hlinkClick r:id="rId2"/>
            </a:endParaRPr>
          </a:p>
          <a:p>
            <a:endParaRPr lang="cs-CZ" dirty="0">
              <a:hlinkClick r:id="rId2"/>
            </a:endParaRPr>
          </a:p>
          <a:p>
            <a:endParaRPr lang="cs-CZ" dirty="0" smtClean="0">
              <a:hlinkClick r:id="rId2"/>
            </a:endParaRPr>
          </a:p>
          <a:p>
            <a:endParaRPr lang="cs-CZ" dirty="0">
              <a:hlinkClick r:id="rId2"/>
            </a:endParaRPr>
          </a:p>
          <a:p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</a:t>
            </a:r>
            <a:r>
              <a:rPr lang="cs-CZ" dirty="0" smtClean="0">
                <a:hlinkClick r:id="rId2"/>
              </a:rPr>
              <a:t>www.husitskamesta.net/www/clenska-mesta/tabor/slavnosti-a-akce/2009-09-12-taborska-setkani.html</a:t>
            </a:r>
            <a:endParaRPr lang="cs-CZ" dirty="0" smtClean="0"/>
          </a:p>
          <a:p>
            <a:endParaRPr lang="cs-CZ" dirty="0"/>
          </a:p>
          <a:p>
            <a:r>
              <a:rPr lang="cs-CZ" dirty="0">
                <a:hlinkClick r:id="rId3"/>
              </a:rPr>
              <a:t>http://www.taborsko.cz/docstore/Image/kultura/pravidelne-akce/setkani/01.jpg</a:t>
            </a:r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2781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Středověké tržiště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827584" y="5877272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http://www.kampocesku.cz/clanek/5324/taborska-setkani-2008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576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67</TotalTime>
  <Words>343</Words>
  <Application>Microsoft Office PowerPoint</Application>
  <PresentationFormat>Předvádění na obrazovce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Technický</vt:lpstr>
      <vt:lpstr>Prezentace aplikace PowerPoint</vt:lpstr>
      <vt:lpstr>Táborsko v literatuře a kultuře</vt:lpstr>
      <vt:lpstr>TÁBORSKÉ SLAVNOSTI</vt:lpstr>
      <vt:lpstr>Poznej účinkující:</vt:lpstr>
      <vt:lpstr>Poznej účinkující:</vt:lpstr>
      <vt:lpstr>Poznej účinkující:</vt:lpstr>
      <vt:lpstr>Poznej účinkující:</vt:lpstr>
      <vt:lpstr>Historický průvod městem</vt:lpstr>
      <vt:lpstr>Středověké tržiště</vt:lpstr>
      <vt:lpstr> Úkol: </vt:lpstr>
      <vt:lpstr>Reportáž</vt:lpstr>
      <vt:lpstr>Správné odpovědi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Táborsko v literatuře a kultuře</dc:title>
  <dc:creator>doma</dc:creator>
  <cp:lastModifiedBy>hchotovinska</cp:lastModifiedBy>
  <cp:revision>17</cp:revision>
  <dcterms:created xsi:type="dcterms:W3CDTF">2013-09-16T08:36:43Z</dcterms:created>
  <dcterms:modified xsi:type="dcterms:W3CDTF">2014-05-14T10:12:04Z</dcterms:modified>
</cp:coreProperties>
</file>