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8" r:id="rId5"/>
    <p:sldId id="269" r:id="rId6"/>
    <p:sldId id="266" r:id="rId7"/>
    <p:sldId id="258" r:id="rId8"/>
  </p:sldIdLst>
  <p:sldSz cx="10160000" cy="7620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nstantia" panose="02030602050306030303" pitchFamily="18" charset="0"/>
      <p:regular r:id="rId13"/>
      <p:bold r:id="rId14"/>
      <p:italic r:id="rId15"/>
      <p:boldItalic r:id="rId16"/>
    </p:embeddedFont>
    <p:embeddedFont>
      <p:font typeface="Wingdings 2" panose="05020102010507070707" pitchFamily="18" charset="2"/>
      <p:regular r:id="rId17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9" y="-58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%C5%99%C3%ADb%C4%9Bnice" TargetMode="External"/><Relationship Id="rId2" Type="http://schemas.openxmlformats.org/officeDocument/2006/relationships/hyperlink" Target="http://www.jiznicechy.org/cz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</a:rPr>
              <a:t>                  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</a:t>
            </a:r>
            <a:r>
              <a:rPr lang="cs-CZ" sz="1000" b="1" dirty="0">
                <a:solidFill>
                  <a:srgbClr val="002060"/>
                </a:solidFill>
                <a:latin typeface="Times New Roman - 14"/>
              </a:rPr>
              <a:t>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4096" y="2136775"/>
            <a:ext cx="192990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2679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20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488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Příběnice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Svědek husitské doby.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604000" y="2120900"/>
            <a:ext cx="3251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eský jazyk a literatura  ročník: pátý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5.A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10.10.2013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Příběnice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Svědek husitské doby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Rožmberský hrad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 1. polovině 14. století patřil hrad k největším pevnostem v Čechách</a:t>
            </a:r>
          </a:p>
          <a:p>
            <a:r>
              <a:rPr lang="cs-CZ" sz="2800" dirty="0" smtClean="0"/>
              <a:t>Na druhém břehu Lužnice stál druhý hrad </a:t>
            </a:r>
            <a:r>
              <a:rPr lang="cs-CZ" sz="2800" dirty="0" err="1" smtClean="0"/>
              <a:t>Příběničky</a:t>
            </a:r>
            <a:endParaRPr lang="cs-CZ" sz="2800" dirty="0" smtClean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69" y="2454275"/>
            <a:ext cx="3209925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9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Husitská doba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Oldřich z Rožmberka – původně stoupenec husitů, pak protivník (obavy z blízkosti Tábora)</a:t>
            </a:r>
          </a:p>
          <a:p>
            <a:r>
              <a:rPr lang="cs-CZ" sz="2800" dirty="0" smtClean="0"/>
              <a:t>Neúspěšně obléhal Tábor</a:t>
            </a:r>
            <a:endParaRPr lang="cs-CZ" sz="28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Na hradě uvěznil zajaté husitské kněze (další    na Choustníku                 a </a:t>
            </a:r>
            <a:r>
              <a:rPr lang="cs-CZ" dirty="0" err="1" smtClean="0"/>
              <a:t>Helfenburku</a:t>
            </a:r>
            <a:r>
              <a:rPr lang="cs-CZ" dirty="0" smtClean="0"/>
              <a:t>)</a:t>
            </a:r>
          </a:p>
          <a:p>
            <a:r>
              <a:rPr lang="cs-CZ" dirty="0" smtClean="0"/>
              <a:t>Kněz Koranda osvobodil sebe i spoluvězně </a:t>
            </a:r>
          </a:p>
          <a:p>
            <a:r>
              <a:rPr lang="cs-CZ" dirty="0" err="1" smtClean="0"/>
              <a:t>Táboři</a:t>
            </a:r>
            <a:r>
              <a:rPr lang="cs-CZ" dirty="0" smtClean="0"/>
              <a:t> hrad oblehli         a dobyli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26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>
          <a:xfrm>
            <a:off x="508000" y="929680"/>
            <a:ext cx="4487333" cy="6131348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Později se pod hradem usídlila sekta adamitů (vyhnáni Tábority            za účasti Žižkovy)</a:t>
            </a:r>
          </a:p>
          <a:p>
            <a:r>
              <a:rPr lang="cs-CZ" sz="2800" dirty="0" smtClean="0"/>
              <a:t>Během válek bylo vypáleno i městečko            v podhradí</a:t>
            </a:r>
          </a:p>
          <a:p>
            <a:r>
              <a:rPr lang="cs-CZ" sz="2800" dirty="0"/>
              <a:t>Podle dohody mezi Táborem a Rožmberky </a:t>
            </a:r>
            <a:r>
              <a:rPr lang="cs-CZ" sz="2800" dirty="0" smtClean="0"/>
              <a:t>       z </a:t>
            </a:r>
            <a:r>
              <a:rPr lang="cs-CZ" sz="2800" dirty="0"/>
              <a:t>roku 1437 byly oba hrady rozbořeny, aby je nemohla žádná strana využívat</a:t>
            </a:r>
          </a:p>
          <a:p>
            <a:endParaRPr lang="cs-CZ" sz="2800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048" y="1433736"/>
            <a:ext cx="384810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702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Úkoly pro samostatnou práci</a:t>
            </a:r>
            <a:endParaRPr lang="cs-CZ" sz="4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Vyhledejte v jiných zdrojích, proč se zmíněné sektě říkalo adamité.</a:t>
            </a:r>
          </a:p>
          <a:p>
            <a:r>
              <a:rPr lang="cs-CZ" sz="2800" b="1" dirty="0" smtClean="0"/>
              <a:t>Názory Václava Korandy byly v mnohém i na </a:t>
            </a:r>
            <a:r>
              <a:rPr lang="cs-CZ" sz="2800" b="1" dirty="0" err="1" smtClean="0"/>
              <a:t>tehdej-ší</a:t>
            </a:r>
            <a:r>
              <a:rPr lang="cs-CZ" sz="2800" b="1" dirty="0" smtClean="0"/>
              <a:t> zjitřenou husitskou dobu extrémní. Vyhledejte    v jiných zdrojích údaje o jeho názorech  a činech. Posuďte, co asi i husitská doba považovala               za výstřelek.</a:t>
            </a:r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372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ř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íjen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33509" y="1001688"/>
            <a:ext cx="84859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Bílek – Bílek – Kálal: Zřícenina hradu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Příběnice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In: Jižní Čechy a Šumava. Průvodce po zajímavostech a pamětihodnostech regionu </a:t>
            </a:r>
            <a:r>
              <a:rPr lang="cs-CZ" sz="1200" dirty="0"/>
              <a:t>[online]. [cit. </a:t>
            </a:r>
            <a:r>
              <a:rPr lang="cs-CZ" sz="1200" dirty="0" smtClean="0"/>
              <a:t>2013-10-11]. </a:t>
            </a:r>
            <a:r>
              <a:rPr lang="cs-CZ" sz="1200" dirty="0"/>
              <a:t>Dostupné z: </a:t>
            </a:r>
            <a:r>
              <a:rPr lang="cs-CZ" sz="1200" dirty="0">
                <a:hlinkClick r:id="rId2"/>
              </a:rPr>
              <a:t>http://www.jiznicechy.org/cz</a:t>
            </a:r>
            <a:r>
              <a:rPr lang="cs-CZ" sz="1200" dirty="0" smtClean="0">
                <a:hlinkClick r:id="rId2"/>
              </a:rPr>
              <a:t>/</a:t>
            </a:r>
            <a:endParaRPr lang="cs-CZ" sz="1200" dirty="0" smtClean="0"/>
          </a:p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Příběnice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In: </a:t>
            </a:r>
            <a:r>
              <a:rPr lang="cs-CZ" sz="1200" dirty="0"/>
              <a:t>Wikipedie: Otevřená encyklopedie [online]. [cit. </a:t>
            </a:r>
            <a:r>
              <a:rPr lang="cs-CZ" sz="1200" dirty="0" smtClean="0"/>
              <a:t>2013-10-11]. </a:t>
            </a:r>
            <a:r>
              <a:rPr lang="cs-CZ" sz="1200" dirty="0"/>
              <a:t>Dostupné z: </a:t>
            </a:r>
            <a:r>
              <a:rPr lang="cs-CZ" sz="1200" dirty="0">
                <a:hlinkClick r:id="rId3"/>
              </a:rPr>
              <a:t>http://</a:t>
            </a:r>
            <a:r>
              <a:rPr lang="cs-CZ" sz="1200" dirty="0" smtClean="0">
                <a:hlinkClick r:id="rId3"/>
              </a:rPr>
              <a:t>cs.wikipedia.org/wiki/P%C5%99%C3%ADb%C4%9Bnice</a:t>
            </a:r>
            <a:endParaRPr lang="cs-CZ" sz="1200" dirty="0" smtClean="0"/>
          </a:p>
          <a:p>
            <a:r>
              <a:rPr lang="cs-CZ" sz="1200" dirty="0" smtClean="0"/>
              <a:t>Zřícenina hradu </a:t>
            </a:r>
            <a:r>
              <a:rPr lang="cs-CZ" sz="1200" dirty="0" err="1" smtClean="0"/>
              <a:t>Příběnice</a:t>
            </a:r>
            <a:r>
              <a:rPr lang="cs-CZ" sz="1200" dirty="0" smtClean="0"/>
              <a:t>. Foto Josef Bílek (se souhlasem autora)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Zřícenina hradu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Příběnice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Foto Josef Bílek (se souhlasem autora)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epekov poutní místo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Sepekov poutní místo</Template>
  <TotalTime>66</TotalTime>
  <Words>402</Words>
  <Application>Microsoft Office PowerPoint</Application>
  <PresentationFormat>Vlastní</PresentationFormat>
  <Paragraphs>52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5" baseType="lpstr">
      <vt:lpstr>Arial</vt:lpstr>
      <vt:lpstr>Calibri</vt:lpstr>
      <vt:lpstr>Constantia</vt:lpstr>
      <vt:lpstr>Arial - 16</vt:lpstr>
      <vt:lpstr>Arial - 20</vt:lpstr>
      <vt:lpstr>Times New Roman - 14</vt:lpstr>
      <vt:lpstr>Wingdings 2</vt:lpstr>
      <vt:lpstr>Sepekov poutní místo</vt:lpstr>
      <vt:lpstr>Prezentace aplikace PowerPoint</vt:lpstr>
      <vt:lpstr>Příběnice</vt:lpstr>
      <vt:lpstr>Rožmberský hrad</vt:lpstr>
      <vt:lpstr>Husitská doba</vt:lpstr>
      <vt:lpstr>  </vt:lpstr>
      <vt:lpstr>Úkoly pro samostatnou práci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Kálal</dc:creator>
  <cp:lastModifiedBy>hchotovinska</cp:lastModifiedBy>
  <cp:revision>10</cp:revision>
  <dcterms:created xsi:type="dcterms:W3CDTF">2013-11-13T13:13:12Z</dcterms:created>
  <dcterms:modified xsi:type="dcterms:W3CDTF">2014-05-14T10:09:34Z</dcterms:modified>
</cp:coreProperties>
</file>