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56" r:id="rId3"/>
    <p:sldId id="272" r:id="rId4"/>
    <p:sldId id="258" r:id="rId5"/>
    <p:sldId id="273" r:id="rId6"/>
    <p:sldId id="274" r:id="rId7"/>
    <p:sldId id="259" r:id="rId8"/>
    <p:sldId id="260" r:id="rId9"/>
    <p:sldId id="261" r:id="rId10"/>
    <p:sldId id="275" r:id="rId11"/>
    <p:sldId id="271" r:id="rId12"/>
    <p:sldId id="278" r:id="rId13"/>
    <p:sldId id="266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79785" autoAdjust="0"/>
  </p:normalViewPr>
  <p:slideViewPr>
    <p:cSldViewPr>
      <p:cViewPr>
        <p:scale>
          <a:sx n="84" d="100"/>
          <a:sy n="84" d="100"/>
        </p:scale>
        <p:origin x="-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010811-BF67-4423-B992-643E10BA4CC7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9F88D9-7E6E-4F30-84D0-D948EB36937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LhvO09R3xk" TargetMode="External"/><Relationship Id="rId2" Type="http://schemas.openxmlformats.org/officeDocument/2006/relationships/hyperlink" Target="http://www.ceskatelevize.cz/ivysilani/10123383458-pribehy-slavnych/49722310004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20675" y="903288"/>
            <a:ext cx="19431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943600" y="1908175"/>
            <a:ext cx="21145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DUM:12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</a:t>
            </a: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Jiří Hrzán a Tábor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     ročník : první - čtvrtý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i="1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32_Č_</a:t>
            </a:r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2</a:t>
            </a:r>
            <a:endParaRPr lang="cs-CZ" sz="1100" i="1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 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236788" y="2914650"/>
            <a:ext cx="1903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31.5.2013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8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Hrzán sobě !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b="1" dirty="0"/>
              <a:t>HRZÁN SOBĚ</a:t>
            </a:r>
            <a:r>
              <a:rPr lang="cs-CZ" dirty="0"/>
              <a:t>! je občanské sdružení, jehož jediným cílem je instalace plastiky Jiřího Hrzána. Za tímto účelem pořádá veřejné sbírky , výstavy a jiné kulturní akce.</a:t>
            </a:r>
          </a:p>
          <a:p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035902" cy="381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2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Plastika Jiřímu Hrzánovi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/>
              <a:t>Bude </a:t>
            </a:r>
            <a:r>
              <a:rPr lang="cs-CZ" dirty="0"/>
              <a:t>umístěna v okolí zídky pod budovou Gymnázia Pierra de </a:t>
            </a:r>
            <a:r>
              <a:rPr lang="cs-CZ" dirty="0" err="1"/>
              <a:t>Coubertina</a:t>
            </a:r>
            <a:r>
              <a:rPr lang="cs-CZ" dirty="0"/>
              <a:t> v Táboře</a:t>
            </a:r>
          </a:p>
          <a:p>
            <a:r>
              <a:rPr lang="cs-CZ" dirty="0"/>
              <a:t>Do soutěže se přihlásilo devět sochařů. Do druhého kola byli vybráni tři. Z těch budou vybírat občané Tábora. Další hlasy přidají odborná komise, občanské sdružení a </a:t>
            </a:r>
            <a:r>
              <a:rPr lang="cs-CZ" dirty="0" smtClean="0"/>
              <a:t>rodina</a:t>
            </a:r>
            <a:endParaRPr lang="cs-CZ" dirty="0"/>
          </a:p>
          <a:p>
            <a:r>
              <a:rPr lang="cs-CZ" dirty="0"/>
              <a:t>V prostorách táborského kina, divadla a infocentra jsou instalovány kasičky, kam mohou zájemci </a:t>
            </a:r>
            <a:r>
              <a:rPr lang="cs-CZ" dirty="0" smtClean="0"/>
              <a:t>přispívat na konečnou instalaci plastiky 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742" y="2450461"/>
            <a:ext cx="4188315" cy="302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1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A Vítězem se stává ………….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tx1"/>
                </a:solidFill>
              </a:rPr>
              <a:t>MgA</a:t>
            </a:r>
            <a:r>
              <a:rPr lang="cs-CZ" b="1" dirty="0">
                <a:solidFill>
                  <a:schemeClr val="tx1"/>
                </a:solidFill>
              </a:rPr>
              <a:t> Lenka Stašková a </a:t>
            </a:r>
            <a:r>
              <a:rPr lang="cs-CZ" b="1" dirty="0" err="1">
                <a:solidFill>
                  <a:schemeClr val="tx1"/>
                </a:solidFill>
              </a:rPr>
              <a:t>MgA</a:t>
            </a:r>
            <a:r>
              <a:rPr lang="cs-CZ" b="1" dirty="0">
                <a:solidFill>
                  <a:schemeClr val="tx1"/>
                </a:solidFill>
              </a:rPr>
              <a:t> Markéta </a:t>
            </a:r>
            <a:r>
              <a:rPr lang="cs-CZ" b="1" dirty="0" err="1">
                <a:solidFill>
                  <a:schemeClr val="tx1"/>
                </a:solidFill>
              </a:rPr>
              <a:t>Melkusová</a:t>
            </a:r>
            <a:r>
              <a:rPr lang="cs-CZ" b="1" dirty="0">
                <a:solidFill>
                  <a:schemeClr val="tx1"/>
                </a:solidFill>
              </a:rPr>
              <a:t> </a:t>
            </a:r>
            <a:r>
              <a:rPr lang="cs-CZ" dirty="0">
                <a:solidFill>
                  <a:schemeClr val="tx1"/>
                </a:solidFill>
              </a:rPr>
              <a:t>se tímto návrhem </a:t>
            </a:r>
            <a:r>
              <a:rPr lang="cs-CZ" b="1" dirty="0">
                <a:solidFill>
                  <a:schemeClr val="tx1"/>
                </a:solidFill>
              </a:rPr>
              <a:t>staly vítězem soutěže! </a:t>
            </a:r>
            <a:endParaRPr lang="cs-CZ" dirty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Foto </a:t>
            </a:r>
            <a:r>
              <a:rPr lang="cs-CZ" sz="1800" dirty="0">
                <a:solidFill>
                  <a:schemeClr val="tx1"/>
                </a:solidFill>
              </a:rPr>
              <a:t>: studie hlavy, figura, zákres v místě realizace</a:t>
            </a:r>
          </a:p>
          <a:p>
            <a:r>
              <a:rPr lang="cs-CZ" sz="1800" dirty="0" smtClean="0">
                <a:solidFill>
                  <a:schemeClr val="tx1"/>
                </a:solidFill>
              </a:rPr>
              <a:t>http</a:t>
            </a:r>
            <a:r>
              <a:rPr lang="cs-CZ" sz="1800" dirty="0">
                <a:solidFill>
                  <a:schemeClr val="tx1"/>
                </a:solidFill>
              </a:rPr>
              <a:t>://www.hrzansobe.cz/index.php  </a:t>
            </a:r>
            <a:endParaRPr lang="cs-CZ" sz="1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81" y="1600200"/>
            <a:ext cx="3383838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8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 eaLnBrk="1" hangingPunct="1"/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30.3.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 smtClean="0">
                <a:solidFill>
                  <a:srgbClr val="000000"/>
                </a:solidFill>
                <a:latin typeface="Arial - 16"/>
              </a:rPr>
              <a:t>Objekty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použité k vytvoření sešitu pocházejí z veřejných knihoven obrázků (public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21510" name="TextovéPole 5"/>
          <p:cNvSpPr txBox="1">
            <a:spLocks noChangeArrowheads="1"/>
          </p:cNvSpPr>
          <p:nvPr/>
        </p:nvSpPr>
        <p:spPr bwMode="auto">
          <a:xfrm>
            <a:off x="628650" y="349235"/>
            <a:ext cx="7327900" cy="160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cs-CZ" sz="1100" dirty="0" smtClean="0"/>
          </a:p>
          <a:p>
            <a:r>
              <a:rPr lang="cs-CZ" sz="1100" dirty="0" smtClean="0"/>
              <a:t>http</a:t>
            </a:r>
            <a:r>
              <a:rPr lang="cs-CZ" sz="1100" dirty="0"/>
              <a:t>://cs.wikipedia.org/wiki/Ji%C5%99%C3%AD_Hrz%C3%A1n#Filmografie</a:t>
            </a:r>
          </a:p>
          <a:p>
            <a:r>
              <a:rPr lang="cs-CZ" sz="1100" dirty="0"/>
              <a:t>http://www.ceskatelevize.cz/ivysilani/10123383458-pribehy-slavnych/49722310004/</a:t>
            </a:r>
          </a:p>
          <a:p>
            <a:r>
              <a:rPr lang="cs-CZ" sz="1100" dirty="0"/>
              <a:t>https://</a:t>
            </a:r>
            <a:r>
              <a:rPr lang="cs-CZ" sz="1100" dirty="0" smtClean="0"/>
              <a:t>www.google.cz/search?q=J.Hrz</a:t>
            </a:r>
          </a:p>
          <a:p>
            <a:r>
              <a:rPr lang="cs-CZ" sz="1100" dirty="0"/>
              <a:t>http://www.hrzansobe.cz/</a:t>
            </a:r>
            <a:endParaRPr lang="cs-CZ" sz="1100" dirty="0" smtClean="0"/>
          </a:p>
          <a:p>
            <a:r>
              <a:rPr lang="cs-CZ" sz="1100" dirty="0"/>
              <a:t>http://www.ceskatelevize.cz/ct24/kultura/195430-hrzan-sobe-v-muzeu</a:t>
            </a:r>
            <a:r>
              <a:rPr lang="cs-CZ" sz="1100" dirty="0" smtClean="0"/>
              <a:t>/</a:t>
            </a:r>
          </a:p>
          <a:p>
            <a:r>
              <a:rPr lang="cs-CZ" sz="1100" dirty="0"/>
              <a:t>http://budejovice.idnes.cz/foto.aspx?r=budejovice-zpravy&amp;c=A120403_111311_budejovice-zpravy_sor&amp;foto=SOR4242d9_Melkusova.JPG</a:t>
            </a:r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9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Jiří Hrzán a Tábor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650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Jiří Hrzán :  Český herec, zpěvák a bavič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525" y="2380351"/>
            <a:ext cx="2371550" cy="316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997" y="2160876"/>
            <a:ext cx="4029805" cy="360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57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Život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n</a:t>
            </a:r>
            <a:r>
              <a:rPr lang="cs-CZ" dirty="0" smtClean="0"/>
              <a:t>arozen 30.3.1939 v </a:t>
            </a:r>
            <a:r>
              <a:rPr lang="cs-CZ" b="1" dirty="0" smtClean="0"/>
              <a:t>Táboře</a:t>
            </a:r>
            <a:r>
              <a:rPr lang="cs-CZ" dirty="0" smtClean="0"/>
              <a:t> jako nejmladší </a:t>
            </a:r>
            <a:r>
              <a:rPr lang="cs-CZ" dirty="0"/>
              <a:t>ze čtyř dětí známého táborského </a:t>
            </a:r>
            <a:r>
              <a:rPr lang="cs-CZ" dirty="0" smtClean="0"/>
              <a:t>zahradníka</a:t>
            </a:r>
            <a:endParaRPr lang="cs-CZ" dirty="0"/>
          </a:p>
          <a:p>
            <a:r>
              <a:rPr lang="cs-CZ" dirty="0" smtClean="0"/>
              <a:t>příznivcem </a:t>
            </a:r>
            <a:r>
              <a:rPr lang="cs-CZ" dirty="0"/>
              <a:t>sportu (</a:t>
            </a:r>
            <a:r>
              <a:rPr lang="cs-CZ" dirty="0" smtClean="0"/>
              <a:t> atletika - běh </a:t>
            </a:r>
            <a:r>
              <a:rPr lang="cs-CZ" dirty="0"/>
              <a:t>na středních </a:t>
            </a:r>
            <a:r>
              <a:rPr lang="cs-CZ" dirty="0" smtClean="0"/>
              <a:t>tratích, hokej</a:t>
            </a:r>
            <a:r>
              <a:rPr lang="cs-CZ" dirty="0"/>
              <a:t>, </a:t>
            </a:r>
            <a:r>
              <a:rPr lang="cs-CZ" dirty="0" smtClean="0"/>
              <a:t>házená, </a:t>
            </a:r>
            <a:r>
              <a:rPr lang="cs-CZ" dirty="0"/>
              <a:t>volejbal a </a:t>
            </a:r>
            <a:r>
              <a:rPr lang="cs-CZ" dirty="0" smtClean="0"/>
              <a:t>kopaná, později </a:t>
            </a:r>
            <a:r>
              <a:rPr lang="cs-CZ" dirty="0"/>
              <a:t>hrál za fotbalový klub </a:t>
            </a:r>
            <a:r>
              <a:rPr lang="cs-CZ" dirty="0" smtClean="0"/>
              <a:t>Amfora</a:t>
            </a:r>
            <a:r>
              <a:rPr lang="cs-CZ" dirty="0"/>
              <a:t>)</a:t>
            </a:r>
          </a:p>
          <a:p>
            <a:r>
              <a:rPr lang="cs-CZ" b="1" dirty="0" smtClean="0"/>
              <a:t>Členem Divadla </a:t>
            </a:r>
            <a:r>
              <a:rPr lang="cs-CZ" b="1" dirty="0"/>
              <a:t>mladých v Táboře </a:t>
            </a:r>
            <a:r>
              <a:rPr lang="cs-CZ" dirty="0"/>
              <a:t>(založeno v roce </a:t>
            </a:r>
            <a:r>
              <a:rPr lang="cs-CZ" dirty="0" smtClean="0"/>
              <a:t>1954)</a:t>
            </a:r>
            <a:endParaRPr lang="cs-CZ" dirty="0"/>
          </a:p>
          <a:p>
            <a:r>
              <a:rPr lang="cs-CZ" dirty="0" smtClean="0"/>
              <a:t>po </a:t>
            </a:r>
            <a:r>
              <a:rPr lang="cs-CZ" dirty="0"/>
              <a:t>maturitě </a:t>
            </a:r>
            <a:r>
              <a:rPr lang="cs-CZ" b="1" dirty="0"/>
              <a:t>na </a:t>
            </a:r>
            <a:r>
              <a:rPr lang="cs-CZ" b="1" dirty="0" smtClean="0"/>
              <a:t>táborském gymnáziu </a:t>
            </a:r>
            <a:r>
              <a:rPr lang="cs-CZ" dirty="0"/>
              <a:t>(1956) nebyl přijat na DAMU </a:t>
            </a:r>
            <a:endParaRPr lang="cs-CZ" dirty="0" smtClean="0"/>
          </a:p>
          <a:p>
            <a:r>
              <a:rPr lang="cs-CZ" dirty="0" smtClean="0"/>
              <a:t>Emil František Burian ho angažuje  do </a:t>
            </a:r>
            <a:r>
              <a:rPr lang="cs-CZ" dirty="0"/>
              <a:t>Divadelního studia v </a:t>
            </a:r>
            <a:r>
              <a:rPr lang="cs-CZ" dirty="0" smtClean="0"/>
              <a:t>Praze</a:t>
            </a:r>
          </a:p>
          <a:p>
            <a:r>
              <a:rPr lang="cs-CZ" dirty="0" smtClean="0"/>
              <a:t>DAMU </a:t>
            </a:r>
            <a:r>
              <a:rPr lang="cs-CZ" dirty="0"/>
              <a:t>(</a:t>
            </a:r>
            <a:r>
              <a:rPr lang="cs-CZ" dirty="0" smtClean="0"/>
              <a:t>absolvoval v </a:t>
            </a:r>
            <a:r>
              <a:rPr lang="cs-CZ" dirty="0"/>
              <a:t>roce </a:t>
            </a:r>
            <a:r>
              <a:rPr lang="cs-CZ" dirty="0" smtClean="0"/>
              <a:t>1961)</a:t>
            </a:r>
            <a:endParaRPr lang="cs-CZ" dirty="0"/>
          </a:p>
          <a:p>
            <a:r>
              <a:rPr lang="cs-CZ" dirty="0" smtClean="0"/>
              <a:t>talent</a:t>
            </a:r>
            <a:r>
              <a:rPr lang="cs-CZ" dirty="0"/>
              <a:t>, píle a vůle jej dovedly na profesionální divadelní </a:t>
            </a:r>
            <a:r>
              <a:rPr lang="cs-CZ" dirty="0" smtClean="0"/>
              <a:t>dráhu( </a:t>
            </a:r>
            <a:r>
              <a:rPr lang="cs-CZ" dirty="0"/>
              <a:t>i když </a:t>
            </a:r>
            <a:r>
              <a:rPr lang="cs-CZ" dirty="0" smtClean="0"/>
              <a:t>v </a:t>
            </a:r>
            <a:r>
              <a:rPr lang="cs-CZ" dirty="0"/>
              <a:t>mládí </a:t>
            </a:r>
            <a:r>
              <a:rPr lang="cs-CZ" dirty="0" smtClean="0"/>
              <a:t>neuměl </a:t>
            </a:r>
            <a:r>
              <a:rPr lang="cs-CZ" dirty="0"/>
              <a:t>dobře vyslovit „ř“ a </a:t>
            </a:r>
            <a:r>
              <a:rPr lang="cs-CZ" dirty="0" smtClean="0"/>
              <a:t> </a:t>
            </a:r>
            <a:r>
              <a:rPr lang="cs-CZ" dirty="0"/>
              <a:t>trpěl mírnou </a:t>
            </a:r>
            <a:r>
              <a:rPr lang="cs-CZ" dirty="0" smtClean="0"/>
              <a:t>koktavostí)</a:t>
            </a:r>
          </a:p>
          <a:p>
            <a:r>
              <a:rPr lang="cs-CZ" dirty="0"/>
              <a:t>n</a:t>
            </a:r>
            <a:r>
              <a:rPr lang="cs-CZ" dirty="0" smtClean="0"/>
              <a:t>ormalizace – ztrácí angažmá v divadle, pouze příležitostné role</a:t>
            </a:r>
          </a:p>
          <a:p>
            <a:r>
              <a:rPr lang="cs-CZ" dirty="0" smtClean="0"/>
              <a:t>problémy </a:t>
            </a:r>
            <a:r>
              <a:rPr lang="cs-CZ" dirty="0"/>
              <a:t>s životosprávou, alkoholem a </a:t>
            </a:r>
            <a:r>
              <a:rPr lang="cs-CZ" dirty="0" smtClean="0"/>
              <a:t>sebekontrolou</a:t>
            </a:r>
          </a:p>
          <a:p>
            <a:r>
              <a:rPr lang="cs-CZ" dirty="0" smtClean="0"/>
              <a:t>zemřel </a:t>
            </a:r>
            <a:r>
              <a:rPr lang="cs-CZ" dirty="0"/>
              <a:t>– těžce </a:t>
            </a:r>
            <a:r>
              <a:rPr lang="cs-CZ" dirty="0" smtClean="0"/>
              <a:t>zraněný po pádu z okna -  24</a:t>
            </a:r>
            <a:r>
              <a:rPr lang="cs-CZ" dirty="0"/>
              <a:t>. září </a:t>
            </a:r>
            <a:r>
              <a:rPr lang="cs-CZ" dirty="0" smtClean="0"/>
              <a:t>1980 (  </a:t>
            </a:r>
            <a:r>
              <a:rPr lang="cs-CZ" dirty="0"/>
              <a:t>41 </a:t>
            </a:r>
            <a:r>
              <a:rPr lang="cs-CZ" dirty="0" smtClean="0"/>
              <a:t>let)</a:t>
            </a:r>
          </a:p>
          <a:p>
            <a:r>
              <a:rPr lang="cs-CZ" dirty="0"/>
              <a:t>dcera – herečka Barbora Hrzánová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72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student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Studium </a:t>
            </a:r>
            <a:r>
              <a:rPr lang="cs-CZ" dirty="0"/>
              <a:t>na táborském gymnáziu </a:t>
            </a:r>
          </a:p>
          <a:p>
            <a:r>
              <a:rPr lang="cs-CZ" dirty="0"/>
              <a:t>1952 - 1956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2304488" cy="22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Herecké začátky – Divadlo mladých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dětský </a:t>
            </a:r>
            <a:r>
              <a:rPr lang="cs-CZ" dirty="0"/>
              <a:t>divadelní soubor při základní škole v Táboře - </a:t>
            </a:r>
            <a:r>
              <a:rPr lang="cs-CZ" dirty="0" err="1"/>
              <a:t>Maredův</a:t>
            </a:r>
            <a:r>
              <a:rPr lang="cs-CZ" dirty="0"/>
              <a:t> Vrch </a:t>
            </a:r>
          </a:p>
          <a:p>
            <a:pPr>
              <a:buFont typeface="Arial" pitchFamily="34" charset="0"/>
              <a:buChar char="•"/>
            </a:pPr>
            <a:r>
              <a:rPr lang="cs-CZ" dirty="0"/>
              <a:t>pracuje od roku 1954  dosud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začínali </a:t>
            </a:r>
            <a:r>
              <a:rPr lang="cs-CZ" dirty="0"/>
              <a:t>zde například Jiří Hrzán  či Eva Šolcová </a:t>
            </a:r>
          </a:p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sz="1800" dirty="0" smtClean="0"/>
              <a:t>Budova školy na </a:t>
            </a:r>
            <a:r>
              <a:rPr lang="cs-CZ" sz="1800" dirty="0" err="1" smtClean="0"/>
              <a:t>Maredově</a:t>
            </a:r>
            <a:r>
              <a:rPr lang="cs-CZ" sz="1800" dirty="0" smtClean="0"/>
              <a:t> vrchu, </a:t>
            </a:r>
            <a:r>
              <a:rPr lang="cs-CZ" sz="1800" dirty="0" err="1" smtClean="0"/>
              <a:t>tzv.přístavba</a:t>
            </a:r>
            <a:r>
              <a:rPr lang="cs-CZ" sz="1800" dirty="0" smtClean="0"/>
              <a:t>, původní sídlo </a:t>
            </a:r>
            <a:r>
              <a:rPr lang="cs-CZ" sz="1800" smtClean="0"/>
              <a:t>Divadla mladých</a:t>
            </a:r>
            <a:endParaRPr lang="cs-CZ" sz="1800" dirty="0"/>
          </a:p>
        </p:txBody>
      </p:sp>
      <p:pic>
        <p:nvPicPr>
          <p:cNvPr id="1026" name="Picture 2" descr="C:\Users\doma.DUMTK\Dropbox\Camera Uploads\IMAG03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845" y="1628801"/>
            <a:ext cx="382759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4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Profesionální herec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Divadlo</a:t>
            </a:r>
          </a:p>
          <a:p>
            <a:pPr marL="0" indent="0">
              <a:buNone/>
            </a:pPr>
            <a:r>
              <a:rPr lang="cs-CZ" dirty="0" smtClean="0"/>
              <a:t>1964-1965  </a:t>
            </a:r>
            <a:r>
              <a:rPr lang="cs-CZ" b="1" dirty="0"/>
              <a:t>Činoherní klub  </a:t>
            </a:r>
            <a:r>
              <a:rPr lang="cs-CZ" dirty="0"/>
              <a:t>(členem i Jan Kačer, Jiří Kodet a Petr Čepek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b="1" dirty="0" smtClean="0"/>
              <a:t>role</a:t>
            </a:r>
          </a:p>
          <a:p>
            <a:pPr marL="0" indent="0">
              <a:buNone/>
            </a:pPr>
            <a:r>
              <a:rPr lang="cs-CZ" dirty="0"/>
              <a:t>F. M. </a:t>
            </a:r>
            <a:r>
              <a:rPr lang="cs-CZ" dirty="0" err="1"/>
              <a:t>Dostojevskij</a:t>
            </a:r>
            <a:r>
              <a:rPr lang="cs-CZ" dirty="0"/>
              <a:t> - Zločin a trest </a:t>
            </a:r>
            <a:r>
              <a:rPr lang="cs-CZ" b="1" dirty="0"/>
              <a:t>/ Poláček</a:t>
            </a:r>
            <a:r>
              <a:rPr lang="cs-CZ" dirty="0"/>
              <a:t>, režie: Evald Schorm / </a:t>
            </a:r>
            <a:r>
              <a:rPr lang="cs-CZ" dirty="0" smtClean="0"/>
              <a:t>1966</a:t>
            </a:r>
          </a:p>
          <a:p>
            <a:pPr marL="0" indent="0">
              <a:buNone/>
            </a:pPr>
            <a:r>
              <a:rPr lang="cs-CZ" dirty="0"/>
              <a:t>N. V. Gogol – Revizor / </a:t>
            </a:r>
            <a:r>
              <a:rPr lang="cs-CZ" b="1" dirty="0" err="1" smtClean="0"/>
              <a:t>Dobčinskij</a:t>
            </a:r>
            <a:r>
              <a:rPr lang="cs-CZ" dirty="0"/>
              <a:t> ,</a:t>
            </a:r>
            <a:r>
              <a:rPr lang="cs-CZ" dirty="0" smtClean="0"/>
              <a:t>režie</a:t>
            </a:r>
            <a:r>
              <a:rPr lang="cs-CZ" dirty="0"/>
              <a:t>: Jan Kačer / 1967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Film</a:t>
            </a:r>
          </a:p>
          <a:p>
            <a:r>
              <a:rPr lang="cs-CZ" dirty="0" smtClean="0"/>
              <a:t>Svatba </a:t>
            </a:r>
            <a:r>
              <a:rPr lang="cs-CZ" dirty="0"/>
              <a:t>jako </a:t>
            </a:r>
            <a:r>
              <a:rPr lang="cs-CZ" dirty="0" smtClean="0"/>
              <a:t>řemen, Penzion pro svobodné pány 1967 </a:t>
            </a:r>
            <a:r>
              <a:rPr lang="cs-CZ" i="1" dirty="0" smtClean="0"/>
              <a:t>(</a:t>
            </a:r>
            <a:r>
              <a:rPr lang="cs-CZ" dirty="0" smtClean="0"/>
              <a:t>režie </a:t>
            </a:r>
            <a:r>
              <a:rPr lang="cs-CZ" dirty="0" err="1" smtClean="0"/>
              <a:t>J.Krejčík</a:t>
            </a:r>
            <a:r>
              <a:rPr lang="cs-CZ" dirty="0" smtClean="0"/>
              <a:t>)</a:t>
            </a:r>
          </a:p>
          <a:p>
            <a:r>
              <a:rPr lang="cs-CZ" dirty="0" smtClean="0"/>
              <a:t>Komediální role : Pane</a:t>
            </a:r>
            <a:r>
              <a:rPr lang="cs-CZ" dirty="0"/>
              <a:t>, vy jste </a:t>
            </a:r>
            <a:r>
              <a:rPr lang="cs-CZ" dirty="0" smtClean="0"/>
              <a:t>vdova (1970), </a:t>
            </a:r>
            <a:r>
              <a:rPr lang="cs-CZ" dirty="0"/>
              <a:t>Slaměný </a:t>
            </a:r>
            <a:r>
              <a:rPr lang="cs-CZ" dirty="0" smtClean="0"/>
              <a:t>klobouk (1971), Drahé </a:t>
            </a:r>
            <a:r>
              <a:rPr lang="cs-CZ" dirty="0"/>
              <a:t>tety a </a:t>
            </a:r>
            <a:r>
              <a:rPr lang="cs-CZ" dirty="0" smtClean="0"/>
              <a:t>já (1974)</a:t>
            </a:r>
          </a:p>
          <a:p>
            <a:r>
              <a:rPr lang="cs-CZ" dirty="0"/>
              <a:t>role </a:t>
            </a:r>
            <a:r>
              <a:rPr lang="cs-CZ" dirty="0" smtClean="0"/>
              <a:t>vážné :  Nebeští jezdci (1968), Hlídač (1970)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742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Dokumenty o J. Hrzánovi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Muž, který chtěl létat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cyklus Nevyjasněná úmrtí,ČT1,režie  </a:t>
            </a:r>
            <a:r>
              <a:rPr lang="cs-CZ" dirty="0" err="1"/>
              <a:t>M.Bouda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www.ceskatelevize.cz/ivysilani/10123383458-pribehy-slavnych/49722310004/</a:t>
            </a:r>
            <a:endParaRPr lang="cs-CZ" dirty="0" smtClean="0"/>
          </a:p>
          <a:p>
            <a:r>
              <a:rPr lang="cs-CZ" b="1" dirty="0" smtClean="0"/>
              <a:t>Jiří Hrzán </a:t>
            </a:r>
            <a:r>
              <a:rPr lang="cs-CZ" dirty="0" smtClean="0"/>
              <a:t>– reportáž TV Nova, režie </a:t>
            </a:r>
            <a:r>
              <a:rPr lang="cs-CZ" dirty="0" err="1" smtClean="0"/>
              <a:t>Z.Jiroušová</a:t>
            </a:r>
            <a:endParaRPr lang="cs-CZ" dirty="0"/>
          </a:p>
          <a:p>
            <a:r>
              <a:rPr lang="cs-CZ" dirty="0" smtClean="0">
                <a:hlinkClick r:id="rId3"/>
              </a:rPr>
              <a:t>http</a:t>
            </a:r>
            <a:r>
              <a:rPr lang="cs-CZ" dirty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www.youtube.com/watch?v=XLhvO09R3xk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27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Význam </a:t>
            </a:r>
            <a:r>
              <a:rPr lang="cs-CZ" dirty="0" err="1" smtClean="0"/>
              <a:t>J.Hrzána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 Jiří Hrzán vytvořil na  české filmové a divadelní scéně neopakovatelné postavy, které spojují </a:t>
            </a:r>
            <a:r>
              <a:rPr lang="cs-CZ" dirty="0" err="1" smtClean="0"/>
              <a:t>charakteritické</a:t>
            </a:r>
            <a:r>
              <a:rPr lang="cs-CZ" dirty="0" smtClean="0"/>
              <a:t> rysy jeho herectví. </a:t>
            </a:r>
            <a:r>
              <a:rPr lang="cs-CZ" b="1" dirty="0" smtClean="0"/>
              <a:t>Pokuste se je na základě shlédnutého dokumentu definovat.</a:t>
            </a:r>
          </a:p>
          <a:p>
            <a:pPr marL="0" indent="0">
              <a:buNone/>
            </a:pP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29318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221</TotalTime>
  <Words>699</Words>
  <Application>Microsoft Office PowerPoint</Application>
  <PresentationFormat>Předvádění na obrazovce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Cesta</vt:lpstr>
      <vt:lpstr>Prezentace aplikace PowerPoint</vt:lpstr>
      <vt:lpstr>Jiří Hrzán a Tábor</vt:lpstr>
      <vt:lpstr>Jiří Hrzán :  Český herec, zpěvák a bavič</vt:lpstr>
      <vt:lpstr> Život </vt:lpstr>
      <vt:lpstr>Jiří Hrzán student</vt:lpstr>
      <vt:lpstr>Herecké začátky – Divadlo mladých</vt:lpstr>
      <vt:lpstr>Profesionální herec</vt:lpstr>
      <vt:lpstr>  Dokumenty o J. Hrzánovi</vt:lpstr>
      <vt:lpstr>  Význam J.Hrzána</vt:lpstr>
      <vt:lpstr>Hrzán sobě !</vt:lpstr>
      <vt:lpstr>  Plastika Jiřímu Hrzánovi</vt:lpstr>
      <vt:lpstr>A Vítězem se stává ………….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Jiří Hrzán</dc:title>
  <dc:creator>doma</dc:creator>
  <cp:lastModifiedBy>hchotovinska</cp:lastModifiedBy>
  <cp:revision>31</cp:revision>
  <dcterms:created xsi:type="dcterms:W3CDTF">2013-06-09T05:47:28Z</dcterms:created>
  <dcterms:modified xsi:type="dcterms:W3CDTF">2014-05-14T10:04:54Z</dcterms:modified>
</cp:coreProperties>
</file>