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56" r:id="rId3"/>
    <p:sldId id="257" r:id="rId4"/>
    <p:sldId id="258" r:id="rId5"/>
    <p:sldId id="265" r:id="rId6"/>
    <p:sldId id="259" r:id="rId7"/>
    <p:sldId id="260" r:id="rId8"/>
    <p:sldId id="261" r:id="rId9"/>
    <p:sldId id="262" r:id="rId10"/>
    <p:sldId id="264" r:id="rId11"/>
    <p:sldId id="269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A96F6FD-E67D-43ED-B497-E28ECE12CB48}" type="datetimeFigureOut">
              <a:rPr lang="cs-CZ" smtClean="0"/>
              <a:pPr/>
              <a:t>14.5.2014</a:t>
            </a:fld>
            <a:endParaRPr lang="cs-CZ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6B86830C-1D92-4855-9B2A-CB856F6285E9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2700.html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sechtl-vosecek.ucw.cz/" TargetMode="External"/><Relationship Id="rId2" Type="http://schemas.openxmlformats.org/officeDocument/2006/relationships/hyperlink" Target="http://cs.wikipedia.org/" TargetMode="External"/><Relationship Id="rId1" Type="http://schemas.openxmlformats.org/officeDocument/2006/relationships/slideLayout" Target="../slideLayouts/slideLayout7.xml"/><Relationship Id="rId4" Type="http://schemas.openxmlformats.org/officeDocument/2006/relationships/hyperlink" Target="http://foto.mapy.cz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foto.mapy.cz/295018-Altan-v-Holeckovych-sadech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esky/deska0059.html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z/cml/fotografie/foto3348.html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sechtl-vosecek.ucw.cz/cml/diacky/diacek0136.html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Times New Roman - 16"/>
              </a:rPr>
              <a:t>Projekt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: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Inovace vybavení   </a:t>
            </a:r>
            <a:r>
              <a:rPr lang="cs-CZ" sz="1100" dirty="0">
                <a:latin typeface="Times New Roman - 16"/>
              </a:rPr>
              <a:t>R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číslo projektu: </a:t>
            </a:r>
            <a:r>
              <a:rPr lang="cs-CZ" sz="1100" dirty="0" smtClean="0">
                <a:solidFill>
                  <a:srgbClr val="000000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rgbClr val="000000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latin typeface="Times New Roman - 14"/>
              </a:rPr>
              <a:t>zákonu.</a:t>
            </a:r>
            <a:endParaRPr lang="cs-CZ" sz="900" b="1" dirty="0"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4788024" y="1908811"/>
            <a:ext cx="2505878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08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15544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Datum ověření:</a:t>
            </a: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3491851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/>
              <a:t>Holečkovy sady</a:t>
            </a:r>
            <a:endParaRPr lang="cs-CZ" sz="1100" dirty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32_ Č _2</a:t>
            </a:r>
            <a:endParaRPr lang="cs-CZ" sz="1100" dirty="0"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Mgr. Zuzana Lukešová</a:t>
            </a:r>
            <a:endParaRPr lang="cs-CZ" sz="1100" dirty="0"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latin typeface="Arial - 16"/>
              </a:rPr>
              <a:t>5. A</a:t>
            </a:r>
            <a:endParaRPr lang="cs-CZ" sz="1100" dirty="0">
              <a:latin typeface="Arial - 16"/>
            </a:endParaRPr>
          </a:p>
        </p:txBody>
      </p:sp>
      <p:sp>
        <p:nvSpPr>
          <p:cNvPr id="2074" name="TextovéPole 25"/>
          <p:cNvSpPr txBox="1">
            <a:spLocks noChangeArrowheads="1"/>
          </p:cNvSpPr>
          <p:nvPr/>
        </p:nvSpPr>
        <p:spPr bwMode="auto">
          <a:xfrm>
            <a:off x="2160269" y="2914650"/>
            <a:ext cx="137481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22. 1. 2013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3652762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pl-PL" dirty="0">
                <a:effectLst/>
              </a:rPr>
              <a:t>Skupina u pomníku spisovatele Holečka od Františka </a:t>
            </a:r>
            <a:r>
              <a:rPr lang="pl-PL" dirty="0" smtClean="0">
                <a:effectLst/>
              </a:rPr>
              <a:t>Bílka - 1929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475656" y="6237312"/>
            <a:ext cx="73985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http://sechtl-vosecek.ucw.cz/cml/desky/deska2700.html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7860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576162"/>
            <a:ext cx="3909060" cy="1405890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811780" y="3714750"/>
            <a:ext cx="3566160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leden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pocházejí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9294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hlinkClick r:id="rId2"/>
              </a:rPr>
              <a:t>http://cs.wikipedia.org</a:t>
            </a:r>
            <a:endParaRPr lang="cs-CZ" sz="1100" dirty="0"/>
          </a:p>
          <a:p>
            <a:r>
              <a:rPr lang="cs-CZ" sz="1100" dirty="0">
                <a:hlinkClick r:id="rId3"/>
              </a:rPr>
              <a:t>http://sechtl-vosecek.ucw.cz</a:t>
            </a:r>
            <a:endParaRPr lang="cs-CZ" sz="1100" dirty="0"/>
          </a:p>
          <a:p>
            <a:r>
              <a:rPr lang="cs-CZ" sz="1100" dirty="0">
                <a:hlinkClick r:id="rId4"/>
              </a:rPr>
              <a:t>http://foto.mapy.cz</a:t>
            </a:r>
            <a:endParaRPr lang="cs-CZ" sz="1100" dirty="0"/>
          </a:p>
          <a:p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18385540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 smtClean="0"/>
              <a:t>Táborsko v literatuře a kultuře</a:t>
            </a:r>
            <a:endParaRPr lang="cs-CZ" dirty="0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Holečkovy sady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8165646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Poznáte místo na fotce?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547664" y="6318612"/>
            <a:ext cx="660648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http://foto.mapy.cz/295018-Altan-v-Holeckovych-sadech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421069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Holečkovy sady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1. Zjistěte, podle které osobnosti jsou sady pojmenovány.</a:t>
            </a:r>
          </a:p>
          <a:p>
            <a:r>
              <a:rPr lang="cs-CZ" dirty="0" smtClean="0"/>
              <a:t>2. Uveďte informace o životě a díle tohoto umělce.</a:t>
            </a:r>
          </a:p>
          <a:p>
            <a:r>
              <a:rPr lang="cs-CZ" dirty="0" smtClean="0"/>
              <a:t>3. V sadech se nachází jedna připomínka na tuto osobnost. Uveďte, o co se jedná a kdo je autorem. </a:t>
            </a:r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4806548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>
                <a:effectLst/>
              </a:rPr>
              <a:t>Kotnov</a:t>
            </a:r>
            <a:r>
              <a:rPr lang="cs-CZ" dirty="0">
                <a:effectLst/>
              </a:rPr>
              <a:t> z Holečkových </a:t>
            </a:r>
            <a:r>
              <a:rPr lang="cs-CZ" dirty="0" smtClean="0">
                <a:effectLst/>
              </a:rPr>
              <a:t>sadů - 1902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547664" y="6165304"/>
            <a:ext cx="624644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http://sechtl-vosecek.ucw.cz/cml/desky/deska0059.html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130951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/>
              <a:t>Holečkovy sady</a:t>
            </a: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dirty="0" smtClean="0"/>
              <a:t>1. Sady jsou pojmenovány podle spisovatele Josefa Holečka, který v Táboře navštěvoval </a:t>
            </a:r>
            <a:r>
              <a:rPr lang="cs-CZ" dirty="0"/>
              <a:t>Vyšší zemědělskou </a:t>
            </a:r>
            <a:r>
              <a:rPr lang="cs-CZ" dirty="0" smtClean="0"/>
              <a:t>školu.</a:t>
            </a:r>
          </a:p>
          <a:p>
            <a:r>
              <a:rPr lang="cs-CZ" dirty="0" smtClean="0"/>
              <a:t>2. Josef Holeček byl český spisovatel, který žil mezi lety 1853 – 1929.</a:t>
            </a:r>
          </a:p>
          <a:p>
            <a:r>
              <a:rPr lang="cs-CZ" dirty="0" smtClean="0"/>
              <a:t>Ve svém prozaickém díle se zaměřoval především na život na jihočeské vesnici v 19. století – desetidílná kronika „Naši“.</a:t>
            </a:r>
          </a:p>
          <a:p>
            <a:r>
              <a:rPr lang="cs-CZ" dirty="0" smtClean="0"/>
              <a:t>Dále Holeček působil jako překladatel a novinář.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293867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3. V sadech se nachází Holečkův pomník, jehož autorem je chýnovský rodák František Bílek.</a:t>
            </a:r>
          </a:p>
          <a:p>
            <a:r>
              <a:rPr lang="cs-CZ" dirty="0" smtClean="0"/>
              <a:t>Pomník byl odhalen ještě za spisovatelova života roku 1926.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135555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dirty="0"/>
              <a:t>Holeček před svým </a:t>
            </a:r>
            <a:r>
              <a:rPr lang="cs-CZ" dirty="0" smtClean="0"/>
              <a:t>pomníkem - 1926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115616" y="6309320"/>
            <a:ext cx="6858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http://sechtl-vosecek.ucw.cz/cz/cml/fotografie/foto3348.html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251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>Holečkův pomník od </a:t>
            </a:r>
            <a:r>
              <a:rPr lang="cs-CZ" dirty="0" smtClean="0"/>
              <a:t>Františka Bílka - 1922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259632" y="6381328"/>
            <a:ext cx="65344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http://sechtl-vosecek.ucw.cz/cml/diacky/diacek0136.html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537502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</TotalTime>
  <Words>384</Words>
  <Application>Microsoft Office PowerPoint</Application>
  <PresentationFormat>Předvádění na obrazovce (4:3)</PresentationFormat>
  <Paragraphs>58</Paragraphs>
  <Slides>11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Cesta</vt:lpstr>
      <vt:lpstr>Prezentace aplikace PowerPoint</vt:lpstr>
      <vt:lpstr>Táborsko v literatuře a kultuře</vt:lpstr>
      <vt:lpstr>Poznáte místo na fotce?</vt:lpstr>
      <vt:lpstr>Holečkovy sady</vt:lpstr>
      <vt:lpstr>Kotnov z Holečkových sadů - 1902</vt:lpstr>
      <vt:lpstr>Holečkovy sady</vt:lpstr>
      <vt:lpstr>Prezentace aplikace PowerPoint</vt:lpstr>
      <vt:lpstr>Holeček před svým pomníkem - 1926</vt:lpstr>
      <vt:lpstr>Holečkův pomník od Františka Bílka - 1922</vt:lpstr>
      <vt:lpstr>Skupina u pomníku spisovatele Holečka od Františka Bílka - 1929</vt:lpstr>
      <vt:lpstr>Prezentace aplikace PowerPoint</vt:lpstr>
    </vt:vector>
  </TitlesOfParts>
  <Company>GPdC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Táborsko v literatuře a kultuře</dc:title>
  <dc:creator>doma</dc:creator>
  <cp:lastModifiedBy>hchotovinska</cp:lastModifiedBy>
  <cp:revision>15</cp:revision>
  <dcterms:created xsi:type="dcterms:W3CDTF">2012-12-23T22:15:19Z</dcterms:created>
  <dcterms:modified xsi:type="dcterms:W3CDTF">2014-05-14T10:02:37Z</dcterms:modified>
</cp:coreProperties>
</file>