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9" r:id="rId2"/>
    <p:sldId id="256" r:id="rId3"/>
    <p:sldId id="257" r:id="rId4"/>
    <p:sldId id="268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6D44C1-DA28-48AE-A7B5-5DA3D44708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668D52-B8B2-4BAE-802E-82BF3C6BB76A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zecot.cz/turisticky-objekt/6950_galerie-u-radnice-tabo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aborcz.eu/vanocni-vystava/a-229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zecot.cz/turisticky-objekt/6950_galerie-u-radnice-tabor" TargetMode="External"/><Relationship Id="rId2" Type="http://schemas.openxmlformats.org/officeDocument/2006/relationships/hyperlink" Target="http://ftp.czechtourism.com/Aktivity-a-akce/Aktivity/Galerie-U-Radnice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aborcz.eu/vanocni-vystava/a-229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tp.czechtourism.com/Aktivity-a-akce/Aktivity/Galerie-U-Radnice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tp.czechtourism.com/Aktivity-a-akce/Aktivity/Galerie-U-Radnice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ftp.czechtourism.com/Aktivity-a-akce/Aktivity/Galerie-U-Radnice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zecot.cz/turisticky-objekt/6950_galerie-u-radnice-tabo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 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04048" y="1908811"/>
            <a:ext cx="228985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00628" y="2183131"/>
            <a:ext cx="313576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02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Táborské galerie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6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. 12.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6225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043608" y="6309320"/>
            <a:ext cx="703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www.czecot.cz/turisticky-objekt/6950_galerie-u-radnice-tabor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87624" y="6381328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www.taborcz.eu/vanocni-vystava/a-2296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47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Vánoční výstava</a:t>
            </a:r>
          </a:p>
          <a:p>
            <a:r>
              <a:rPr lang="cs-CZ" b="1" dirty="0"/>
              <a:t>Výstava vánočních dekorací, ozdob, </a:t>
            </a:r>
            <a:r>
              <a:rPr lang="cs-CZ" b="1" dirty="0" smtClean="0"/>
              <a:t>pečiva,  </a:t>
            </a:r>
            <a:r>
              <a:rPr lang="cs-CZ" b="1" dirty="0"/>
              <a:t>dřevěných soch a betlémů </a:t>
            </a:r>
            <a:r>
              <a:rPr lang="cs-CZ" b="1" dirty="0" smtClean="0"/>
              <a:t>od řezbáře TOMÁŠE ŠTOLBY </a:t>
            </a:r>
            <a:endParaRPr lang="cs-CZ" b="1" dirty="0"/>
          </a:p>
          <a:p>
            <a:r>
              <a:rPr lang="cs-CZ" b="1" dirty="0" smtClean="0"/>
              <a:t>Vernisáž </a:t>
            </a:r>
            <a:r>
              <a:rPr lang="cs-CZ" b="1" dirty="0"/>
              <a:t>se </a:t>
            </a:r>
            <a:r>
              <a:rPr lang="cs-CZ" b="1" dirty="0" smtClean="0"/>
              <a:t>konala </a:t>
            </a:r>
            <a:r>
              <a:rPr lang="cs-CZ" b="1" dirty="0"/>
              <a:t>ve středu 5. 12</a:t>
            </a:r>
            <a:r>
              <a:rPr lang="cs-CZ" b="1" dirty="0" smtClean="0"/>
              <a:t>. 2012 </a:t>
            </a:r>
            <a:r>
              <a:rPr lang="cs-CZ" b="1" dirty="0"/>
              <a:t>od 16 </a:t>
            </a:r>
            <a:r>
              <a:rPr lang="cs-CZ" b="1" dirty="0" smtClean="0"/>
              <a:t>hodin</a:t>
            </a:r>
          </a:p>
          <a:p>
            <a:r>
              <a:rPr lang="cs-CZ" b="1" dirty="0" smtClean="0"/>
              <a:t>Výstava trvá od 6. 12. 2012 do 6. 1. 2013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151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sz="4800" dirty="0" smtClean="0"/>
              <a:t>Vaším úkolem bude výstavu navštívit a napsat novinovou zprávu o této kulturní akci.</a:t>
            </a:r>
          </a:p>
          <a:p>
            <a:pPr marL="514350" indent="-51435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1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806" cy="106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400" dirty="0">
                <a:hlinkClick r:id="rId2"/>
              </a:rPr>
              <a:t>http://ftp.czechtourism.com/Aktivity-a-akce/Aktivity/Galerie-U-Radnice.aspx</a:t>
            </a:r>
            <a:endParaRPr lang="cs-CZ" sz="1400" dirty="0"/>
          </a:p>
          <a:p>
            <a:r>
              <a:rPr lang="cs-CZ" sz="1400" dirty="0">
                <a:hlinkClick r:id="rId3"/>
              </a:rPr>
              <a:t>http://www.czecot.cz/turisticky-objekt/6950_galerie-u-radnice-tabor</a:t>
            </a:r>
            <a:endParaRPr lang="cs-CZ" sz="1400" dirty="0"/>
          </a:p>
          <a:p>
            <a:r>
              <a:rPr lang="cs-CZ" sz="1400" dirty="0">
                <a:hlinkClick r:id="rId4"/>
              </a:rPr>
              <a:t>http://www.taborcz.eu/vanocni-vystava/a-2296</a:t>
            </a:r>
            <a:endParaRPr lang="cs-CZ" sz="14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957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Táborské galerie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35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Jaké znáte </a:t>
            </a:r>
            <a:r>
              <a:rPr lang="cs-CZ" smtClean="0"/>
              <a:t>táborské galerie?</a:t>
            </a:r>
          </a:p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99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Táborské galerie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Galerie U Radnice</a:t>
            </a:r>
          </a:p>
          <a:p>
            <a:r>
              <a:rPr lang="cs-CZ" dirty="0"/>
              <a:t>Galerie z</a:t>
            </a:r>
            <a:r>
              <a:rPr lang="cs-CZ" dirty="0" smtClean="0"/>
              <a:t>a vrátky</a:t>
            </a:r>
          </a:p>
          <a:p>
            <a:r>
              <a:rPr lang="cs-CZ" dirty="0"/>
              <a:t>Galerie Vodárenská věž</a:t>
            </a:r>
          </a:p>
          <a:p>
            <a:r>
              <a:rPr lang="cs-CZ" dirty="0"/>
              <a:t>Galerie a antikvariát Bastion</a:t>
            </a:r>
          </a:p>
          <a:p>
            <a:r>
              <a:rPr lang="cs-CZ" dirty="0"/>
              <a:t>Výstavní síň Divadla Oskara Nedbala</a:t>
            </a:r>
          </a:p>
          <a:p>
            <a:r>
              <a:rPr lang="cs-CZ" dirty="0"/>
              <a:t>Gotický sál Husitského </a:t>
            </a:r>
            <a:r>
              <a:rPr lang="cs-CZ" dirty="0" smtClean="0"/>
              <a:t>muzea</a:t>
            </a:r>
          </a:p>
          <a:p>
            <a:r>
              <a:rPr lang="cs-CZ" smtClean="0"/>
              <a:t>Galerie Baobab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60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</a:t>
            </a:r>
            <a:r>
              <a:rPr lang="cs-CZ" dirty="0" smtClean="0"/>
              <a:t>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Tábor provozuje galerii od roku 2008</a:t>
            </a:r>
          </a:p>
          <a:p>
            <a:r>
              <a:rPr lang="cs-CZ" dirty="0" smtClean="0"/>
              <a:t>Výstavy výtvarného umění od domácích i zahraničních autorů probíhají v prostorách renesančního měšťanského domu </a:t>
            </a:r>
            <a:r>
              <a:rPr lang="cs-CZ" sz="3600" dirty="0" smtClean="0"/>
              <a:t>(dům č. 54 v ulici </a:t>
            </a:r>
            <a:r>
              <a:rPr lang="cs-CZ" dirty="0" smtClean="0"/>
              <a:t>Martínka </a:t>
            </a:r>
            <a:r>
              <a:rPr lang="cs-CZ" dirty="0" err="1" smtClean="0"/>
              <a:t>Húsky</a:t>
            </a:r>
            <a:r>
              <a:rPr lang="cs-CZ" dirty="0" smtClean="0"/>
              <a:t>)</a:t>
            </a:r>
          </a:p>
          <a:p>
            <a:r>
              <a:rPr lang="cs-CZ" dirty="0" smtClean="0"/>
              <a:t>V období Vánoc a Velikonoc se konají výstavy inspirované lidovými tradicemi </a:t>
            </a:r>
          </a:p>
        </p:txBody>
      </p:sp>
    </p:spTree>
    <p:extLst>
      <p:ext uri="{BB962C8B-B14F-4D97-AF65-F5344CB8AC3E}">
        <p14:creationId xmlns:p14="http://schemas.microsoft.com/office/powerpoint/2010/main" val="12764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395536" y="580640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ftp.czechtourism.com/Aktivity-a-akce/Aktivity/Galerie-U-Radnice.aspx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9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39552" y="559360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ftp.czechtourism.com/Aktivity-a-akce/Aktivity/Galerie-U-Radnice.aspx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8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95536" y="5999305"/>
            <a:ext cx="7902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ftp.czechtourism.com/Aktivity-a-akce/Aktivity/Galerie-U-Radnice.aspx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78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Táborské galerie - </a:t>
            </a:r>
            <a:r>
              <a:rPr lang="cs-CZ" dirty="0">
                <a:effectLst/>
              </a:rPr>
              <a:t>Galerie U Radnice</a:t>
            </a:r>
            <a:br>
              <a:rPr lang="cs-CZ" dirty="0">
                <a:effectLst/>
              </a:rPr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87624" y="623731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www.czecot.cz/turisticky-objekt/6950_galerie-u-radnice-tabor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2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352</Words>
  <Application>Microsoft Office PowerPoint</Application>
  <PresentationFormat>Předvádění na obrazovce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Cesta</vt:lpstr>
      <vt:lpstr>Prezentace aplikace PowerPoint</vt:lpstr>
      <vt:lpstr>Táborsko v literatuře a kultuře</vt:lpstr>
      <vt:lpstr>Táborské galerie </vt:lpstr>
      <vt:lpstr>Táborské galerie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Táborské galerie - Galerie U Radnice 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20</cp:revision>
  <dcterms:created xsi:type="dcterms:W3CDTF">2012-12-05T12:30:56Z</dcterms:created>
  <dcterms:modified xsi:type="dcterms:W3CDTF">2014-05-14T09:58:08Z</dcterms:modified>
</cp:coreProperties>
</file>