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8" r:id="rId12"/>
    <p:sldId id="267" r:id="rId13"/>
    <p:sldId id="27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23E205-FA81-4DC0-B8BB-99BEB36BC8C9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211E27-EBBE-4F34-8F43-99F071B3F90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1295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fotografie/foto0463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0100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m.cz/fotogalerie.html" TargetMode="External"/><Relationship Id="rId2" Type="http://schemas.openxmlformats.org/officeDocument/2006/relationships/hyperlink" Target="http://cs.wikipedia.org/wiki/Jan_%C5%BDi%C5%BEk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echtl-vosecek.ucw.cz/" TargetMode="External"/><Relationship Id="rId4" Type="http://schemas.openxmlformats.org/officeDocument/2006/relationships/hyperlink" Target="http://www.hrady.cz/index.php?OID=498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em.cz/taborsko/tabor/4029-socha-jana-zizky-od-josefa-strachovskeho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m.cz/taborsko/tabor/4032-kasna-na-zizkove-namesti.html" TargetMode="External"/><Relationship Id="rId2" Type="http://schemas.openxmlformats.org/officeDocument/2006/relationships/hyperlink" Target="http://www.ceskem.cz/taborsko/tabor/4030-socha-jana-zizky-z-trocnova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798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928794" y="171450"/>
            <a:ext cx="556928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 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788024" y="1908811"/>
            <a:ext cx="250587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01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Žižkova </a:t>
            </a:r>
            <a:r>
              <a:rPr lang="cs-CZ" sz="1100" dirty="0"/>
              <a:t>socha na náměstí v Táboře</a:t>
            </a: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12. 2012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3280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 smtClean="0"/>
              <a:t>Odhalení pomníku Jana Žižky od J. V. </a:t>
            </a:r>
            <a:r>
              <a:rPr lang="cs-CZ" sz="3200" dirty="0" err="1" smtClean="0"/>
              <a:t>Myslbeka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1877</a:t>
            </a:r>
            <a:endParaRPr lang="cs-CZ" sz="3200" dirty="0"/>
          </a:p>
        </p:txBody>
      </p:sp>
      <p:sp>
        <p:nvSpPr>
          <p:cNvPr id="5" name="Obdélník 4"/>
          <p:cNvSpPr/>
          <p:nvPr/>
        </p:nvSpPr>
        <p:spPr>
          <a:xfrm>
            <a:off x="1403648" y="6165304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http://sechtl-vosecek.ucw.cz/cml/fotografie/foto1295.html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Žižkovo náměstí roku 1878 po sejmutí Žižkova pomníku od J. V. </a:t>
            </a:r>
            <a:r>
              <a:rPr lang="cs-CZ" dirty="0" err="1" smtClean="0"/>
              <a:t>Myslbeka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55576" y="6165304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http://sechtl-vosecek.ucw.cz/cml/fotografie/foto0463.html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socha Žižkova pomníku od Stachovského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03648" y="6237312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http://sechtl-vosecek.ucw.cz/cml/desky/deska0100.html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http://cs.wikipedia.org/wiki/Jan_%C5%BDi%C5%BEka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http://www.ceskem.cz/fotogalerie.html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http://www.hrady.cz/index.php?OID=4983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http://sechtl-vosecek.ucw.cz/</a:t>
            </a:r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8074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Táborsko</a:t>
            </a:r>
            <a:r>
              <a:rPr lang="cs-CZ" dirty="0" smtClean="0"/>
              <a:t>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Žižkova socha na náměstí v Táboře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Kde v Táboře nalezneme tuto sochu Jana Žižky?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39552" y="602128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http://www.ceskem.cz/taborsko/tabor/4029-socha-jana-zizky-od-josefa-strachovskeho.html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Sochu nalezneme v Táboře na </a:t>
            </a:r>
            <a:r>
              <a:rPr lang="cs-CZ" dirty="0" err="1" smtClean="0"/>
              <a:t>ŽižkovĚ</a:t>
            </a:r>
            <a:r>
              <a:rPr lang="cs-CZ" dirty="0" smtClean="0"/>
              <a:t> náměstí.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251520" y="3645024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http://www.ceskem.cz/taborsko/tabor/4030-socha-jana-zizky-z-trocnova.html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536773" y="371877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>
                <a:hlinkClick r:id="rId3"/>
              </a:rPr>
              <a:t>http://www.ceskem.cz/taborsko/tabor/4032-kasna-na-zizkove-namesti.html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Co víte o Janu Žižkovi ve spojitosti s městem Tábor?</a:t>
            </a:r>
            <a:endParaRPr lang="cs-CZ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cs-CZ" sz="2800" dirty="0" smtClean="0"/>
              <a:t>    „Téhož roku (pozn. 1420), ještě v zimě, nějaký student Hromádka ještě s některými bratřími založil město Tábor. Pak poslal k bratru Žižkovi, aby mu dal posily, že našel dobré místo a usadil se na něm. Žižka poslal </a:t>
            </a:r>
            <a:r>
              <a:rPr lang="cs-CZ" sz="2800" dirty="0" err="1" smtClean="0"/>
              <a:t>Chvala</a:t>
            </a:r>
            <a:r>
              <a:rPr lang="cs-CZ" sz="2800" dirty="0" smtClean="0"/>
              <a:t> </a:t>
            </a:r>
            <a:r>
              <a:rPr lang="cs-CZ" sz="2800" dirty="0" err="1" smtClean="0"/>
              <a:t>Řepického</a:t>
            </a:r>
            <a:r>
              <a:rPr lang="cs-CZ" sz="2800" dirty="0" smtClean="0"/>
              <a:t> z </a:t>
            </a:r>
            <a:r>
              <a:rPr lang="cs-CZ" sz="2800" dirty="0" err="1" smtClean="0"/>
              <a:t>Machovic</a:t>
            </a:r>
            <a:r>
              <a:rPr lang="cs-CZ" sz="2800" dirty="0" smtClean="0"/>
              <a:t> ještě s dalšími bratřími. A tak tu horu osídlili a nazvali ji Tábor. ... Když jim bratr Žižka poslal z Plzně posilu, poznali jeho protivníci, že jsou jeho síly v městě oslabené. Začali se proti němu ve městě bouřit a opevňovat domy. Když Žižka viděl, že se proti němu ve městě bouří, několik dní před svátkem Matky boží v postu vytáhl z města.“</a:t>
            </a:r>
          </a:p>
          <a:p>
            <a:pPr>
              <a:buNone/>
            </a:pPr>
            <a:r>
              <a:rPr lang="cs-CZ" sz="2800" dirty="0" smtClean="0"/>
              <a:t>    Ze starých letopisů českých</a:t>
            </a:r>
          </a:p>
          <a:p>
            <a:pPr>
              <a:buNone/>
            </a:pPr>
            <a:r>
              <a:rPr lang="cs-CZ" sz="2800" dirty="0" smtClean="0"/>
              <a:t>http://cs.wikipedia.org/wiki/Jan_%C5%BDi%C5%BEka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Socha Jana Žižky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cs-CZ" dirty="0" smtClean="0"/>
              <a:t>Na internetu zjistěte:</a:t>
            </a:r>
          </a:p>
          <a:p>
            <a:pPr marL="514350" indent="-514350">
              <a:buAutoNum type="arabicPeriod"/>
            </a:pPr>
            <a:r>
              <a:rPr lang="cs-CZ" dirty="0" smtClean="0"/>
              <a:t>Kdo je autorem současné sochy Jana Žižky v Táboře?</a:t>
            </a:r>
          </a:p>
          <a:p>
            <a:pPr marL="514350" indent="-514350">
              <a:buAutoNum type="arabicPeriod"/>
            </a:pPr>
            <a:r>
              <a:rPr lang="cs-CZ" dirty="0"/>
              <a:t> </a:t>
            </a:r>
            <a:r>
              <a:rPr lang="cs-CZ" dirty="0" smtClean="0"/>
              <a:t>Z jakého materiálu je socha vytvořena?</a:t>
            </a:r>
          </a:p>
          <a:p>
            <a:pPr marL="514350" indent="-514350">
              <a:buAutoNum type="arabicPeriod"/>
            </a:pPr>
            <a:r>
              <a:rPr lang="cs-CZ" dirty="0"/>
              <a:t> </a:t>
            </a:r>
            <a:r>
              <a:rPr lang="cs-CZ" dirty="0" smtClean="0"/>
              <a:t>V jakém roce byla odhalena?</a:t>
            </a:r>
          </a:p>
          <a:p>
            <a:pPr marL="514350" indent="-514350">
              <a:buAutoNum type="arabicPeriod"/>
            </a:pPr>
            <a:r>
              <a:rPr lang="cs-CZ" dirty="0"/>
              <a:t> </a:t>
            </a:r>
            <a:r>
              <a:rPr lang="cs-CZ" dirty="0" smtClean="0"/>
              <a:t>Stávala na náměstí jen tato současná socha, nebo jí nějaká jiná předcházela?</a:t>
            </a:r>
          </a:p>
          <a:p>
            <a:pPr marL="514350" indent="-514350">
              <a:buAutoNum type="arabicPeriod"/>
            </a:pPr>
            <a:r>
              <a:rPr lang="cs-CZ" dirty="0" smtClean="0"/>
              <a:t>Pokud ano, kdo je autorem této sochy? </a:t>
            </a:r>
          </a:p>
          <a:p>
            <a:pPr marL="514350" indent="-514350">
              <a:buAutoNum type="arabicPeriod"/>
            </a:pPr>
            <a:r>
              <a:rPr lang="cs-CZ" dirty="0" smtClean="0"/>
              <a:t>Proč byla tato socha odstraněna?</a:t>
            </a:r>
          </a:p>
          <a:p>
            <a:pPr marL="514350" indent="-514350">
              <a:buAutoNum type="arabicPeriod"/>
            </a:pPr>
            <a:r>
              <a:rPr lang="cs-CZ" dirty="0" smtClean="0"/>
              <a:t>Zamyslete se nad tím, co mohlo vést obyvatele Tábora k vytvoření sochy Jana Žižky na konci 19. století.</a:t>
            </a:r>
          </a:p>
          <a:p>
            <a:pPr marL="514350" indent="-514350">
              <a:buAutoNum type="arabi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Socha Jana Žižky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cs-CZ" dirty="0" smtClean="0"/>
              <a:t>Josef </a:t>
            </a:r>
            <a:r>
              <a:rPr lang="cs-CZ" dirty="0" err="1" smtClean="0"/>
              <a:t>Strachovský</a:t>
            </a:r>
            <a:endParaRPr lang="cs-CZ" dirty="0" smtClean="0"/>
          </a:p>
          <a:p>
            <a:pPr marL="514350" indent="-514350">
              <a:buAutoNum type="arabicPeriod"/>
            </a:pPr>
            <a:r>
              <a:rPr lang="cs-CZ" dirty="0" smtClean="0"/>
              <a:t>Pískovec</a:t>
            </a:r>
          </a:p>
          <a:p>
            <a:pPr marL="514350" indent="-514350">
              <a:buAutoNum type="arabicPeriod"/>
            </a:pPr>
            <a:r>
              <a:rPr lang="cs-CZ" dirty="0" smtClean="0"/>
              <a:t>1884</a:t>
            </a:r>
          </a:p>
          <a:p>
            <a:pPr marL="514350" indent="-514350">
              <a:buAutoNum type="arabicPeriod"/>
            </a:pPr>
            <a:r>
              <a:rPr lang="cs-CZ" dirty="0" smtClean="0"/>
              <a:t>Ano,  na náměstí stávala socha J. Žižky</a:t>
            </a:r>
          </a:p>
          <a:p>
            <a:pPr marL="514350" indent="-514350">
              <a:buAutoNum type="arabicPeriod"/>
            </a:pPr>
            <a:r>
              <a:rPr lang="cs-CZ" dirty="0" smtClean="0"/>
              <a:t>Josef Václav </a:t>
            </a:r>
            <a:r>
              <a:rPr lang="cs-CZ" dirty="0" err="1" smtClean="0"/>
              <a:t>Myslbek</a:t>
            </a:r>
            <a:endParaRPr lang="cs-CZ" dirty="0" smtClean="0"/>
          </a:p>
          <a:p>
            <a:pPr marL="514350" indent="-514350">
              <a:buAutoNum type="arabicPeriod"/>
            </a:pPr>
            <a:r>
              <a:rPr lang="cs-CZ" dirty="0" smtClean="0"/>
              <a:t>Bronzová socha Žižky byla odhalena roku 1877, ale krátce nato musela být z důvodů špatného materiálu odstraněna.</a:t>
            </a:r>
          </a:p>
          <a:p>
            <a:pPr marL="514350" indent="-514350">
              <a:buAutoNum type="arabicPeriod"/>
            </a:pPr>
            <a:r>
              <a:rPr lang="cs-CZ" dirty="0" smtClean="0"/>
              <a:t>Na konci 19. století  se začalo výrazně probouzet národní vědomí.</a:t>
            </a:r>
          </a:p>
          <a:p>
            <a:pPr marL="514350" indent="-514350"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 smtClean="0"/>
              <a:t>Socha Žižky od J. V. Myslbeka</a:t>
            </a:r>
            <a:br>
              <a:rPr lang="pl-PL" sz="3600" dirty="0" smtClean="0"/>
            </a:br>
            <a:r>
              <a:rPr lang="pl-PL" sz="3600" dirty="0" smtClean="0"/>
              <a:t>1877</a:t>
            </a:r>
            <a:endParaRPr lang="cs-CZ" sz="3600" dirty="0"/>
          </a:p>
        </p:txBody>
      </p:sp>
      <p:sp>
        <p:nvSpPr>
          <p:cNvPr id="5" name="Obdélník 4"/>
          <p:cNvSpPr/>
          <p:nvPr/>
        </p:nvSpPr>
        <p:spPr>
          <a:xfrm>
            <a:off x="899592" y="6237312"/>
            <a:ext cx="6966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http://sechtl-vosecek.ucw.cz/cml/desky/deska7980.html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540</Words>
  <Application>Microsoft Office PowerPoint</Application>
  <PresentationFormat>Předvádění na obrazovce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Cesta</vt:lpstr>
      <vt:lpstr>Prezentace aplikace PowerPoint</vt:lpstr>
      <vt:lpstr>Táborsko v literatuře a kultuře</vt:lpstr>
      <vt:lpstr>Kde v Táboře nalezneme tuto sochu Jana Žižky?</vt:lpstr>
      <vt:lpstr>Sochu nalezneme v Táboře na ŽižkovĚ náměstí.</vt:lpstr>
      <vt:lpstr>Co víte o Janu Žižkovi ve spojitosti s městem Tábor?</vt:lpstr>
      <vt:lpstr>Prezentace aplikace PowerPoint</vt:lpstr>
      <vt:lpstr>Socha Jana Žižky</vt:lpstr>
      <vt:lpstr>Socha Jana Žižky</vt:lpstr>
      <vt:lpstr>Socha Žižky od J. V. Myslbeka 1877</vt:lpstr>
      <vt:lpstr>Odhalení pomníku Jana Žižky od J. V. Myslbeka 1877</vt:lpstr>
      <vt:lpstr>Žižkovo náměstí roku 1878 po sejmutí Žižkova pomníku od J. V. Myslbeka</vt:lpstr>
      <vt:lpstr>socha Žižkova pomníku od Stachovského</vt:lpstr>
      <vt:lpstr>Prezentace aplikace PowerPoint</vt:lpstr>
    </vt:vector>
  </TitlesOfParts>
  <Company>zl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Zuzanka</dc:creator>
  <cp:lastModifiedBy>hchotovinska</cp:lastModifiedBy>
  <cp:revision>16</cp:revision>
  <dcterms:created xsi:type="dcterms:W3CDTF">2012-12-01T14:51:09Z</dcterms:created>
  <dcterms:modified xsi:type="dcterms:W3CDTF">2014-05-14T09:57:31Z</dcterms:modified>
</cp:coreProperties>
</file>