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71" r:id="rId4"/>
    <p:sldId id="268" r:id="rId5"/>
    <p:sldId id="262" r:id="rId6"/>
    <p:sldId id="269" r:id="rId7"/>
    <p:sldId id="270" r:id="rId8"/>
    <p:sldId id="264" r:id="rId9"/>
    <p:sldId id="258" r:id="rId10"/>
  </p:sldIdLst>
  <p:sldSz cx="10160000" cy="7620000"/>
  <p:notesSz cx="6858000" cy="9144000"/>
  <p:embeddedFontLst>
    <p:embeddedFont>
      <p:font typeface="Wingdings 2" panose="05020102010507070707" pitchFamily="18" charset="2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onstantia" panose="02030602050306030303" pitchFamily="18" charset="0"/>
      <p:regular r:id="rId16"/>
      <p:bold r:id="rId17"/>
      <p:italic r:id="rId18"/>
      <p:boldItalic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28" y="-90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rnartice.cz/vyznamne-osobnosti/vlasta-kalalova-di-lottiova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200">
                <a:solidFill>
                  <a:srgbClr val="000000"/>
                </a:solidFill>
                <a:latin typeface="Times New Roman - 16"/>
              </a:rPr>
              <a:t>projektu </a:t>
            </a:r>
            <a:r>
              <a:rPr lang="cs-CZ" sz="12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4257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18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Vlasta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Kálalová-DiLottiová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.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olyhistorka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a bojovnice za mír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7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Vlasta Kálalová - </a:t>
            </a:r>
            <a:r>
              <a:rPr lang="cs-CZ" dirty="0" err="1" smtClean="0"/>
              <a:t>DiLottiová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Polyhistorka</a:t>
            </a:r>
            <a:r>
              <a:rPr lang="cs-CZ" dirty="0" smtClean="0"/>
              <a:t> a bojovnice za mír</a:t>
            </a:r>
          </a:p>
          <a:p>
            <a:r>
              <a:rPr lang="cs-CZ" dirty="0" smtClean="0"/>
              <a:t>(1896 – 1971)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 smtClean="0"/>
              <a:t>Otázky</a:t>
            </a:r>
            <a:endParaRPr lang="cs-CZ" sz="4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Kdo je </a:t>
            </a:r>
            <a:r>
              <a:rPr lang="cs-CZ" sz="2800" b="1" dirty="0" smtClean="0"/>
              <a:t>humanista</a:t>
            </a:r>
            <a:r>
              <a:rPr lang="cs-CZ" sz="2800" dirty="0" smtClean="0"/>
              <a:t>?</a:t>
            </a:r>
          </a:p>
          <a:p>
            <a:r>
              <a:rPr lang="cs-CZ" sz="2800" dirty="0" smtClean="0"/>
              <a:t>Koho označujeme pojmem </a:t>
            </a:r>
            <a:r>
              <a:rPr lang="cs-CZ" sz="2800" b="1" dirty="0" smtClean="0"/>
              <a:t>polyhistor</a:t>
            </a:r>
            <a:r>
              <a:rPr lang="cs-CZ" sz="2800" dirty="0" smtClean="0"/>
              <a:t>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739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433736"/>
            <a:ext cx="4487333" cy="5627292"/>
          </a:xfrm>
        </p:spPr>
        <p:txBody>
          <a:bodyPr>
            <a:normAutofit fontScale="92500" lnSpcReduction="20000"/>
          </a:bodyPr>
          <a:lstStyle/>
          <a:p>
            <a:r>
              <a:rPr lang="cs-CZ" sz="3000" dirty="0" smtClean="0"/>
              <a:t>Mimořádný talent na </a:t>
            </a:r>
            <a:r>
              <a:rPr lang="cs-CZ" sz="3000" dirty="0" err="1" smtClean="0"/>
              <a:t>ja-zyky</a:t>
            </a:r>
            <a:endParaRPr lang="cs-CZ" sz="3000" dirty="0" smtClean="0"/>
          </a:p>
          <a:p>
            <a:r>
              <a:rPr lang="cs-CZ" sz="3000" dirty="0" smtClean="0"/>
              <a:t>Už v 17 letech uměla 7 jazyků</a:t>
            </a:r>
          </a:p>
          <a:p>
            <a:r>
              <a:rPr lang="cs-CZ" sz="3000" dirty="0" smtClean="0"/>
              <a:t>Později se naučila další včetně perštiny a </a:t>
            </a:r>
            <a:r>
              <a:rPr lang="cs-CZ" sz="3000" dirty="0" err="1" smtClean="0"/>
              <a:t>arab-štiny</a:t>
            </a:r>
            <a:endParaRPr lang="cs-CZ" sz="3000" dirty="0" smtClean="0"/>
          </a:p>
          <a:p>
            <a:r>
              <a:rPr lang="cs-CZ" sz="3000" dirty="0" smtClean="0"/>
              <a:t>Celkem zvládla 15 jazyků (norštinu a islandštinu až po 50. roce svého věku); nikdy nemluvila německy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sz="2400" i="1" dirty="0" smtClean="0"/>
              <a:t>Pamětní deska na rodném domě V. Kálalové</a:t>
            </a:r>
            <a:endParaRPr lang="cs-CZ" sz="2400" i="1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056" y="1361728"/>
            <a:ext cx="3695700" cy="4927600"/>
          </a:xfrm>
        </p:spPr>
      </p:pic>
    </p:spTree>
    <p:extLst>
      <p:ext uri="{BB962C8B-B14F-4D97-AF65-F5344CB8AC3E}">
        <p14:creationId xmlns:p14="http://schemas.microsoft.com/office/powerpoint/2010/main" val="27480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Ihned po válce k sobě vzala dva válečné sirotky (Polku a Slováka), ale oba pokusy vytvořit novou rodinu ztroskotaly</a:t>
            </a:r>
          </a:p>
          <a:p>
            <a:r>
              <a:rPr lang="cs-CZ" sz="2800" dirty="0" smtClean="0"/>
              <a:t>Svůj dům nabídla ke konci života mateřské škole</a:t>
            </a:r>
          </a:p>
          <a:p>
            <a:r>
              <a:rPr lang="cs-CZ" sz="2800" dirty="0" smtClean="0"/>
              <a:t>Dnes je v domě obecní knihovna a malé muzeum</a:t>
            </a:r>
          </a:p>
          <a:p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Během pobytu v Iráku sbírala hmyz pro Národní muzeum – její sbírka je tam dodnes</a:t>
            </a:r>
          </a:p>
          <a:p>
            <a:r>
              <a:rPr lang="cs-CZ" sz="2800" dirty="0" smtClean="0"/>
              <a:t>Po válce se angažovala v mezinárodním ženském hnutí a v mírovém hnutí</a:t>
            </a:r>
          </a:p>
          <a:p>
            <a:r>
              <a:rPr lang="cs-CZ" sz="2800" dirty="0" smtClean="0"/>
              <a:t>Přednášela v řadě zemí Evropy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7957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Komunistickému režimu se příliš nehodila (byla stoupenkyní masarykovských demokratických ideálů)</a:t>
            </a:r>
          </a:p>
          <a:p>
            <a:r>
              <a:rPr lang="cs-CZ" dirty="0" smtClean="0"/>
              <a:t>Po rozsudku nad Miladou Horákovou protestovala a napsala dopis prezidentu Gottwaldovi</a:t>
            </a:r>
          </a:p>
          <a:p>
            <a:r>
              <a:rPr lang="cs-CZ" dirty="0" smtClean="0"/>
              <a:t>Přimlouvala se za Rudolfa </a:t>
            </a:r>
            <a:r>
              <a:rPr lang="cs-CZ" dirty="0" err="1" smtClean="0"/>
              <a:t>Krzáka</a:t>
            </a:r>
            <a:r>
              <a:rPr lang="cs-CZ" dirty="0" smtClean="0"/>
              <a:t> z Bernartic, vojáka protinacistického odboje v Británii, který byl komunisty vězněn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08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Úkol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Vyhledejte v jiných zdrojích název knihy, která líčí životní osudy Vlasty </a:t>
            </a:r>
            <a:r>
              <a:rPr lang="cs-CZ" sz="2800" dirty="0" err="1" smtClean="0"/>
              <a:t>Kálalové-DiLottiové</a:t>
            </a:r>
            <a:r>
              <a:rPr lang="cs-CZ" sz="2800" dirty="0" smtClean="0"/>
              <a:t>.</a:t>
            </a:r>
          </a:p>
          <a:p>
            <a:r>
              <a:rPr lang="cs-CZ" sz="2800" dirty="0" smtClean="0"/>
              <a:t>Kdo je autorem knihy?</a:t>
            </a:r>
          </a:p>
          <a:p>
            <a:r>
              <a:rPr lang="cs-CZ" sz="2800" dirty="0" smtClean="0"/>
              <a:t>V katalogu táborské knihovny ověřte, zda je kniha v jejím fondu.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Červen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Rodinný archiv Jiřího Kálala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smtClean="0"/>
              <a:t>Vlasta </a:t>
            </a:r>
            <a:r>
              <a:rPr lang="cs-CZ" sz="1200" dirty="0" err="1" smtClean="0"/>
              <a:t>Kálalová-DiLottiová</a:t>
            </a:r>
            <a:r>
              <a:rPr lang="cs-CZ" sz="1200" dirty="0" smtClean="0"/>
              <a:t> [online]. [cit. 2013-06- 03]. Dostupné z: </a:t>
            </a:r>
          </a:p>
          <a:p>
            <a:r>
              <a:rPr lang="cs-CZ" sz="1200" dirty="0" smtClean="0">
                <a:hlinkClick r:id="rId2"/>
              </a:rPr>
              <a:t>http://www.bernartice.cz/vyznamne-osobnosti/vlasta-kalalova-di-lottiova.html</a:t>
            </a:r>
            <a:endParaRPr lang="cs-CZ" sz="1200" dirty="0" smtClean="0"/>
          </a:p>
          <a:p>
            <a:r>
              <a:rPr lang="cs-CZ" sz="1200" dirty="0" smtClean="0"/>
              <a:t>Pamětní deska na rodném domě Vlasty </a:t>
            </a:r>
            <a:r>
              <a:rPr lang="cs-CZ" sz="1200" dirty="0" err="1" smtClean="0"/>
              <a:t>Kálalové-DiLottiové</a:t>
            </a:r>
            <a:r>
              <a:rPr lang="cs-CZ" sz="1200" dirty="0" smtClean="0"/>
              <a:t>. Foto Jiří Kálal</a:t>
            </a:r>
          </a:p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álalová-DiLottiová lékařka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Kálalová-DiLottiová lékařka</Template>
  <TotalTime>29</TotalTime>
  <Words>423</Words>
  <Application>Microsoft Office PowerPoint</Application>
  <PresentationFormat>Vlastní</PresentationFormat>
  <Paragraphs>66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8" baseType="lpstr">
      <vt:lpstr>Arial</vt:lpstr>
      <vt:lpstr>Times New Roman - 16</vt:lpstr>
      <vt:lpstr>Wingdings 2</vt:lpstr>
      <vt:lpstr>Calibri</vt:lpstr>
      <vt:lpstr>Arial - 20</vt:lpstr>
      <vt:lpstr>Constantia</vt:lpstr>
      <vt:lpstr>Times New Roman - 14</vt:lpstr>
      <vt:lpstr>Arial - 16</vt:lpstr>
      <vt:lpstr>Kálalová-DiLottiová lékařka</vt:lpstr>
      <vt:lpstr>Prezentace aplikace PowerPoint</vt:lpstr>
      <vt:lpstr>Vlasta Kálalová - DiLottiová</vt:lpstr>
      <vt:lpstr>Otázky</vt:lpstr>
      <vt:lpstr>  </vt:lpstr>
      <vt:lpstr>   </vt:lpstr>
      <vt:lpstr>  </vt:lpstr>
      <vt:lpstr>  </vt:lpstr>
      <vt:lpstr>  Úkol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doma</cp:lastModifiedBy>
  <cp:revision>7</cp:revision>
  <dcterms:created xsi:type="dcterms:W3CDTF">2013-06-04T18:10:20Z</dcterms:created>
  <dcterms:modified xsi:type="dcterms:W3CDTF">2014-05-05T20:21:29Z</dcterms:modified>
</cp:coreProperties>
</file>