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2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8" r:id="rId11"/>
  </p:sldIdLst>
  <p:sldSz cx="10160000" cy="7620000"/>
  <p:notesSz cx="6858000" cy="9144000"/>
  <p:embeddedFontLs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426" y="-8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508000" y="304800"/>
            <a:ext cx="9144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08000" y="17780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8000" y="7062788"/>
            <a:ext cx="2370138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71863" y="7062788"/>
            <a:ext cx="3216275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81863" y="7062788"/>
            <a:ext cx="2370137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lldownunder.com/australian-food/pavlova-recipe.htm" TargetMode="External"/><Relationship Id="rId2" Type="http://schemas.openxmlformats.org/officeDocument/2006/relationships/hyperlink" Target="http://en.wikipedia.org/wiki/Pavlova_(food)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/>
              <a:t>             Projekt: Inovace vybavení   Registrační </a:t>
            </a:r>
            <a:r>
              <a:rPr lang="cs-CZ" sz="1200" dirty="0"/>
              <a:t>číslo </a:t>
            </a:r>
            <a:r>
              <a:rPr lang="cs-CZ" sz="1200" dirty="0" smtClean="0"/>
              <a:t>projektu: </a:t>
            </a:r>
            <a:r>
              <a:rPr lang="cs-CZ" sz="1200" dirty="0" smtClean="0"/>
              <a:t>CZ.1.07/1.5.00/34.0325</a:t>
            </a:r>
            <a:endParaRPr lang="cs-CZ" sz="1200" dirty="0"/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865158" y="452414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:Příjemce 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Arial - 16"/>
              </a:rPr>
              <a:t>Jakékoliv další používání podléhá autorskému </a:t>
            </a:r>
            <a:r>
              <a:rPr lang="cs-CZ" sz="1000" b="1" dirty="0" smtClean="0">
                <a:latin typeface="Arial - 16"/>
              </a:rPr>
              <a:t>zákonu (označit černě).</a:t>
            </a:r>
            <a:endParaRPr lang="cs-CZ" sz="10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6304136" y="2120900"/>
            <a:ext cx="1800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anglický jazyk</a:t>
            </a:r>
            <a:endParaRPr lang="cs-CZ" sz="12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592168" y="2513856"/>
            <a:ext cx="24364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200" dirty="0" smtClean="0">
                <a:latin typeface="Arial - 16"/>
              </a:rPr>
              <a:t>12</a:t>
            </a:r>
            <a:endParaRPr lang="cs-CZ" sz="12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37598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New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Zealand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– A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Popular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Dessert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30397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Mgr. Magdalena Bušová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ročník: druhý, třetí</a:t>
            </a:r>
            <a:endParaRPr lang="cs-CZ" sz="12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19200" y="2355929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Arial - 16"/>
              </a:rPr>
              <a:t>32_A_3</a:t>
            </a:r>
            <a:endParaRPr lang="cs-CZ" sz="12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4672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25356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Arial - 16"/>
              </a:rPr>
              <a:t>Mgr. Magdalena Bušová</a:t>
            </a:r>
            <a:endParaRPr lang="cs-CZ" sz="12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15704" y="3882008"/>
            <a:ext cx="1152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Arial - 16"/>
              </a:rPr>
              <a:t>4.A, 3.B</a:t>
            </a:r>
            <a:endParaRPr lang="cs-CZ" sz="12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4.6.2013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08300" y="3973513"/>
            <a:ext cx="4343400" cy="156210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Autor:  Mgr. Magdalena Bušová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Pierra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busova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399480" y="541020"/>
            <a:ext cx="81369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hlinkClick r:id="rId2"/>
              </a:rPr>
              <a:t>http://en.wikipedia.org/wiki/Pavlova_(food)</a:t>
            </a:r>
            <a:endParaRPr lang="cs-CZ" sz="1200" dirty="0" smtClean="0"/>
          </a:p>
          <a:p>
            <a:r>
              <a:rPr lang="cs-CZ" sz="1200" u="sng" dirty="0" smtClean="0">
                <a:hlinkClick r:id="rId3"/>
              </a:rPr>
              <a:t>http://alldownunder.com/australian-food/pavlova-recipe.htm</a:t>
            </a:r>
            <a:r>
              <a:rPr lang="cs-CZ" sz="1200" dirty="0" smtClean="0"/>
              <a:t>.</a:t>
            </a:r>
          </a:p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NEW ZEALAND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A </a:t>
            </a:r>
            <a:r>
              <a:rPr lang="cs-CZ" dirty="0" err="1" smtClean="0"/>
              <a:t>popular</a:t>
            </a:r>
            <a:r>
              <a:rPr lang="cs-CZ" dirty="0" smtClean="0"/>
              <a:t> </a:t>
            </a:r>
            <a:r>
              <a:rPr lang="cs-CZ" dirty="0" err="1" smtClean="0"/>
              <a:t>dessert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73158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The</a:t>
            </a:r>
            <a:r>
              <a:rPr lang="cs-CZ" dirty="0" smtClean="0"/>
              <a:t> Pavlova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 </a:t>
            </a:r>
            <a:r>
              <a:rPr lang="cs-CZ" dirty="0" err="1" smtClean="0"/>
              <a:t>meringue-based</a:t>
            </a:r>
            <a:r>
              <a:rPr lang="cs-CZ" dirty="0" smtClean="0"/>
              <a:t> </a:t>
            </a:r>
            <a:r>
              <a:rPr lang="cs-CZ" dirty="0" err="1" smtClean="0"/>
              <a:t>dessert</a:t>
            </a:r>
            <a:r>
              <a:rPr lang="cs-CZ" dirty="0" smtClean="0"/>
              <a:t> </a:t>
            </a:r>
            <a:r>
              <a:rPr lang="cs-CZ" dirty="0" err="1" smtClean="0"/>
              <a:t>named</a:t>
            </a:r>
            <a:r>
              <a:rPr lang="cs-CZ" dirty="0" smtClean="0"/>
              <a:t> </a:t>
            </a:r>
            <a:r>
              <a:rPr lang="cs-CZ" dirty="0" err="1" smtClean="0"/>
              <a:t>after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Russian</a:t>
            </a:r>
            <a:r>
              <a:rPr lang="cs-CZ" dirty="0" smtClean="0"/>
              <a:t> </a:t>
            </a:r>
            <a:r>
              <a:rPr lang="cs-CZ" dirty="0" err="1" smtClean="0"/>
              <a:t>ballet</a:t>
            </a:r>
            <a:r>
              <a:rPr lang="cs-CZ" dirty="0" smtClean="0"/>
              <a:t> </a:t>
            </a:r>
            <a:r>
              <a:rPr lang="cs-CZ" dirty="0" err="1" smtClean="0"/>
              <a:t>dancer</a:t>
            </a:r>
            <a:r>
              <a:rPr lang="cs-CZ" dirty="0" smtClean="0"/>
              <a:t> Anna Pavlova</a:t>
            </a:r>
          </a:p>
          <a:p>
            <a:r>
              <a:rPr lang="cs-CZ" dirty="0" err="1" smtClean="0"/>
              <a:t>Originated</a:t>
            </a:r>
            <a:r>
              <a:rPr lang="cs-CZ" dirty="0" smtClean="0"/>
              <a:t> </a:t>
            </a:r>
            <a:r>
              <a:rPr lang="cs-CZ" dirty="0" err="1" smtClean="0"/>
              <a:t>probably</a:t>
            </a:r>
            <a:r>
              <a:rPr lang="cs-CZ" dirty="0" smtClean="0"/>
              <a:t> in New </a:t>
            </a:r>
            <a:r>
              <a:rPr lang="cs-CZ" dirty="0" err="1" smtClean="0"/>
              <a:t>Zealand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Australia</a:t>
            </a:r>
            <a:endParaRPr lang="cs-CZ" dirty="0" smtClean="0"/>
          </a:p>
          <a:p>
            <a:r>
              <a:rPr lang="cs-CZ" dirty="0" smtClean="0"/>
              <a:t>Made by </a:t>
            </a:r>
            <a:r>
              <a:rPr lang="cs-CZ" dirty="0" err="1" smtClean="0"/>
              <a:t>beating</a:t>
            </a:r>
            <a:r>
              <a:rPr lang="cs-CZ" dirty="0" smtClean="0"/>
              <a:t> </a:t>
            </a:r>
            <a:r>
              <a:rPr lang="cs-CZ" dirty="0" err="1" smtClean="0"/>
              <a:t>egg</a:t>
            </a:r>
            <a:r>
              <a:rPr lang="cs-CZ" dirty="0" smtClean="0"/>
              <a:t> </a:t>
            </a:r>
            <a:r>
              <a:rPr lang="cs-CZ" dirty="0" err="1" smtClean="0"/>
              <a:t>whites</a:t>
            </a:r>
            <a:r>
              <a:rPr lang="cs-CZ" dirty="0" smtClean="0"/>
              <a:t> </a:t>
            </a:r>
            <a:r>
              <a:rPr lang="cs-CZ" dirty="0" err="1" smtClean="0"/>
              <a:t>before</a:t>
            </a:r>
            <a:r>
              <a:rPr lang="cs-CZ" dirty="0" smtClean="0"/>
              <a:t> </a:t>
            </a:r>
            <a:r>
              <a:rPr lang="cs-CZ" dirty="0" err="1" smtClean="0"/>
              <a:t>folding</a:t>
            </a:r>
            <a:r>
              <a:rPr lang="cs-CZ" dirty="0" smtClean="0"/>
              <a:t> in </a:t>
            </a:r>
            <a:r>
              <a:rPr lang="cs-CZ" dirty="0" err="1" smtClean="0"/>
              <a:t>caster</a:t>
            </a:r>
            <a:r>
              <a:rPr lang="cs-CZ" dirty="0" smtClean="0"/>
              <a:t> </a:t>
            </a:r>
            <a:r>
              <a:rPr lang="cs-CZ" dirty="0" err="1" smtClean="0"/>
              <a:t>sugar</a:t>
            </a:r>
            <a:r>
              <a:rPr lang="cs-CZ" dirty="0" smtClean="0"/>
              <a:t>, </a:t>
            </a:r>
            <a:r>
              <a:rPr lang="cs-CZ" dirty="0" err="1" smtClean="0"/>
              <a:t>white</a:t>
            </a:r>
            <a:r>
              <a:rPr lang="cs-CZ" dirty="0" smtClean="0"/>
              <a:t> </a:t>
            </a:r>
            <a:r>
              <a:rPr lang="cs-CZ" dirty="0" err="1" smtClean="0"/>
              <a:t>vinegar</a:t>
            </a:r>
            <a:r>
              <a:rPr lang="cs-CZ" dirty="0" smtClean="0"/>
              <a:t>, </a:t>
            </a:r>
            <a:r>
              <a:rPr lang="cs-CZ" dirty="0" err="1" smtClean="0"/>
              <a:t>cornflour</a:t>
            </a:r>
            <a:r>
              <a:rPr lang="cs-CZ" dirty="0" smtClean="0"/>
              <a:t>, and </a:t>
            </a:r>
            <a:r>
              <a:rPr lang="cs-CZ" dirty="0" err="1" smtClean="0"/>
              <a:t>slow-baking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mixture</a:t>
            </a:r>
            <a:endParaRPr lang="cs-CZ" dirty="0" smtClean="0"/>
          </a:p>
          <a:p>
            <a:r>
              <a:rPr lang="cs-CZ" dirty="0" err="1" smtClean="0"/>
              <a:t>Decorated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whipped</a:t>
            </a:r>
            <a:r>
              <a:rPr lang="cs-CZ" dirty="0" smtClean="0"/>
              <a:t> </a:t>
            </a:r>
            <a:r>
              <a:rPr lang="cs-CZ" dirty="0" err="1" smtClean="0"/>
              <a:t>cream</a:t>
            </a:r>
            <a:r>
              <a:rPr lang="cs-CZ" dirty="0" smtClean="0"/>
              <a:t> and </a:t>
            </a:r>
            <a:r>
              <a:rPr lang="cs-CZ" dirty="0" err="1" smtClean="0"/>
              <a:t>fresh</a:t>
            </a:r>
            <a:r>
              <a:rPr lang="cs-CZ" dirty="0" smtClean="0"/>
              <a:t> </a:t>
            </a:r>
            <a:r>
              <a:rPr lang="cs-CZ" dirty="0" err="1" smtClean="0"/>
              <a:t>fruit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71899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Ingredients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Base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As </a:t>
            </a:r>
            <a:r>
              <a:rPr lang="cs-CZ" dirty="0" err="1" smtClean="0"/>
              <a:t>needed</a:t>
            </a:r>
            <a:r>
              <a:rPr lang="cs-CZ" dirty="0" smtClean="0"/>
              <a:t>		</a:t>
            </a:r>
            <a:r>
              <a:rPr lang="cs-CZ" dirty="0" err="1" smtClean="0"/>
              <a:t>butter</a:t>
            </a:r>
            <a:r>
              <a:rPr lang="cs-CZ" dirty="0" smtClean="0"/>
              <a:t>, </a:t>
            </a:r>
            <a:r>
              <a:rPr lang="cs-CZ" dirty="0" err="1" smtClean="0"/>
              <a:t>melted</a:t>
            </a:r>
            <a:endParaRPr lang="cs-CZ" dirty="0" smtClean="0"/>
          </a:p>
          <a:p>
            <a:r>
              <a:rPr lang="cs-CZ" dirty="0" err="1" smtClean="0"/>
              <a:t>Dusting</a:t>
            </a:r>
            <a:r>
              <a:rPr lang="cs-CZ" dirty="0" smtClean="0"/>
              <a:t>			</a:t>
            </a:r>
            <a:r>
              <a:rPr lang="cs-CZ" dirty="0" err="1" smtClean="0"/>
              <a:t>cornflour</a:t>
            </a:r>
            <a:endParaRPr lang="cs-CZ" dirty="0" smtClean="0"/>
          </a:p>
          <a:p>
            <a:r>
              <a:rPr lang="cs-CZ" dirty="0" smtClean="0"/>
              <a:t>6				</a:t>
            </a:r>
            <a:r>
              <a:rPr lang="cs-CZ" dirty="0" err="1" smtClean="0"/>
              <a:t>eggs</a:t>
            </a:r>
            <a:r>
              <a:rPr lang="cs-CZ" dirty="0" smtClean="0"/>
              <a:t>, </a:t>
            </a:r>
            <a:r>
              <a:rPr lang="cs-CZ" dirty="0" err="1" smtClean="0"/>
              <a:t>separated</a:t>
            </a:r>
            <a:endParaRPr lang="cs-CZ" dirty="0" smtClean="0"/>
          </a:p>
          <a:p>
            <a:r>
              <a:rPr lang="cs-CZ" dirty="0" smtClean="0"/>
              <a:t>280 </a:t>
            </a:r>
            <a:r>
              <a:rPr lang="cs-CZ" dirty="0" err="1" smtClean="0"/>
              <a:t>grams</a:t>
            </a:r>
            <a:r>
              <a:rPr lang="cs-CZ" dirty="0" smtClean="0"/>
              <a:t>		</a:t>
            </a:r>
            <a:r>
              <a:rPr lang="cs-CZ" dirty="0" err="1" smtClean="0"/>
              <a:t>sugar</a:t>
            </a:r>
            <a:r>
              <a:rPr lang="cs-CZ" dirty="0" smtClean="0"/>
              <a:t>, </a:t>
            </a:r>
            <a:r>
              <a:rPr lang="cs-CZ" dirty="0" err="1" smtClean="0"/>
              <a:t>caster</a:t>
            </a:r>
            <a:endParaRPr lang="cs-CZ" dirty="0" smtClean="0"/>
          </a:p>
          <a:p>
            <a:r>
              <a:rPr lang="cs-CZ" dirty="0" smtClean="0"/>
              <a:t>½ </a:t>
            </a:r>
            <a:r>
              <a:rPr lang="cs-CZ" dirty="0" err="1" smtClean="0"/>
              <a:t>teaspoon</a:t>
            </a:r>
            <a:r>
              <a:rPr lang="cs-CZ" dirty="0" smtClean="0"/>
              <a:t>		</a:t>
            </a:r>
            <a:r>
              <a:rPr lang="cs-CZ" dirty="0" err="1" smtClean="0"/>
              <a:t>vanilla</a:t>
            </a:r>
            <a:r>
              <a:rPr lang="cs-CZ" dirty="0" smtClean="0"/>
              <a:t> </a:t>
            </a:r>
            <a:r>
              <a:rPr lang="cs-CZ" dirty="0" err="1" smtClean="0"/>
              <a:t>essence</a:t>
            </a:r>
            <a:endParaRPr lang="cs-CZ" dirty="0" smtClean="0"/>
          </a:p>
          <a:p>
            <a:r>
              <a:rPr lang="cs-CZ" dirty="0" smtClean="0"/>
              <a:t>2 </a:t>
            </a:r>
            <a:r>
              <a:rPr lang="cs-CZ" dirty="0" err="1" smtClean="0"/>
              <a:t>teaspoons</a:t>
            </a:r>
            <a:r>
              <a:rPr lang="cs-CZ" dirty="0" smtClean="0"/>
              <a:t>		</a:t>
            </a:r>
            <a:r>
              <a:rPr lang="cs-CZ" dirty="0" err="1" smtClean="0"/>
              <a:t>corn</a:t>
            </a:r>
            <a:r>
              <a:rPr lang="cs-CZ" dirty="0" smtClean="0"/>
              <a:t> </a:t>
            </a:r>
            <a:r>
              <a:rPr lang="cs-CZ" dirty="0" err="1" smtClean="0"/>
              <a:t>flour</a:t>
            </a:r>
            <a:endParaRPr lang="cs-CZ" dirty="0" smtClean="0"/>
          </a:p>
          <a:p>
            <a:r>
              <a:rPr lang="cs-CZ" dirty="0" smtClean="0"/>
              <a:t>1 </a:t>
            </a:r>
            <a:r>
              <a:rPr lang="cs-CZ" dirty="0" err="1" smtClean="0"/>
              <a:t>teaspoon</a:t>
            </a:r>
            <a:r>
              <a:rPr lang="cs-CZ" dirty="0" smtClean="0"/>
              <a:t>		</a:t>
            </a:r>
            <a:r>
              <a:rPr lang="cs-CZ" dirty="0" err="1" smtClean="0"/>
              <a:t>white</a:t>
            </a:r>
            <a:r>
              <a:rPr lang="cs-CZ" dirty="0" smtClean="0"/>
              <a:t> </a:t>
            </a:r>
            <a:r>
              <a:rPr lang="cs-CZ" dirty="0" err="1" smtClean="0"/>
              <a:t>vinegar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33177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Method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Base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71494" indent="-571494">
              <a:buFont typeface="+mj-lt"/>
              <a:buAutoNum type="arabicPeriod"/>
            </a:pPr>
            <a:r>
              <a:rPr lang="cs-CZ" dirty="0" err="1" smtClean="0"/>
              <a:t>Preheat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oven</a:t>
            </a:r>
            <a:r>
              <a:rPr lang="cs-CZ" dirty="0" smtClean="0"/>
              <a:t> to 120°C. Line </a:t>
            </a:r>
            <a:r>
              <a:rPr lang="cs-CZ" dirty="0" err="1" smtClean="0"/>
              <a:t>an</a:t>
            </a:r>
            <a:r>
              <a:rPr lang="cs-CZ" dirty="0" smtClean="0"/>
              <a:t> </a:t>
            </a:r>
            <a:r>
              <a:rPr lang="cs-CZ" dirty="0" err="1" smtClean="0"/>
              <a:t>oven</a:t>
            </a:r>
            <a:r>
              <a:rPr lang="cs-CZ" dirty="0" smtClean="0"/>
              <a:t> </a:t>
            </a:r>
            <a:r>
              <a:rPr lang="cs-CZ" dirty="0" err="1" smtClean="0"/>
              <a:t>tray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foil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baking</a:t>
            </a:r>
            <a:r>
              <a:rPr lang="cs-CZ" dirty="0" smtClean="0"/>
              <a:t> </a:t>
            </a:r>
            <a:r>
              <a:rPr lang="cs-CZ" dirty="0" err="1" smtClean="0"/>
              <a:t>paper</a:t>
            </a:r>
            <a:r>
              <a:rPr lang="cs-CZ" dirty="0" smtClean="0"/>
              <a:t>. </a:t>
            </a:r>
            <a:r>
              <a:rPr lang="cs-CZ" dirty="0" err="1" smtClean="0"/>
              <a:t>Brush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melted</a:t>
            </a:r>
            <a:r>
              <a:rPr lang="cs-CZ" dirty="0" smtClean="0"/>
              <a:t> </a:t>
            </a:r>
            <a:r>
              <a:rPr lang="cs-CZ" dirty="0" err="1" smtClean="0"/>
              <a:t>butter</a:t>
            </a:r>
            <a:r>
              <a:rPr lang="cs-CZ" dirty="0" smtClean="0"/>
              <a:t> and </a:t>
            </a:r>
            <a:r>
              <a:rPr lang="cs-CZ" dirty="0" err="1" smtClean="0"/>
              <a:t>dust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cornflour</a:t>
            </a:r>
            <a:r>
              <a:rPr lang="cs-CZ" dirty="0" smtClean="0"/>
              <a:t>.</a:t>
            </a:r>
          </a:p>
          <a:p>
            <a:pPr marL="571494" indent="-571494">
              <a:buFont typeface="+mj-lt"/>
              <a:buAutoNum type="arabicPeriod"/>
            </a:pPr>
            <a:r>
              <a:rPr lang="cs-CZ" dirty="0" err="1" smtClean="0"/>
              <a:t>Take</a:t>
            </a:r>
            <a:r>
              <a:rPr lang="cs-CZ" dirty="0" smtClean="0"/>
              <a:t> a </a:t>
            </a:r>
            <a:r>
              <a:rPr lang="cs-CZ" dirty="0" err="1" smtClean="0"/>
              <a:t>spoon</a:t>
            </a:r>
            <a:r>
              <a:rPr lang="cs-CZ" dirty="0" smtClean="0"/>
              <a:t> and </a:t>
            </a:r>
            <a:r>
              <a:rPr lang="cs-CZ" dirty="0" err="1" smtClean="0"/>
              <a:t>mark</a:t>
            </a:r>
            <a:r>
              <a:rPr lang="cs-CZ" dirty="0" smtClean="0"/>
              <a:t> </a:t>
            </a:r>
            <a:r>
              <a:rPr lang="cs-CZ" dirty="0" err="1" smtClean="0"/>
              <a:t>out</a:t>
            </a:r>
            <a:r>
              <a:rPr lang="cs-CZ" dirty="0" smtClean="0"/>
              <a:t> a 23 cm </a:t>
            </a:r>
            <a:r>
              <a:rPr lang="cs-CZ" dirty="0" err="1" smtClean="0"/>
              <a:t>diameter</a:t>
            </a:r>
            <a:r>
              <a:rPr lang="cs-CZ" dirty="0" smtClean="0"/>
              <a:t> </a:t>
            </a:r>
            <a:r>
              <a:rPr lang="cs-CZ" dirty="0" err="1" smtClean="0"/>
              <a:t>circle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dusted</a:t>
            </a:r>
            <a:r>
              <a:rPr lang="cs-CZ" dirty="0" smtClean="0"/>
              <a:t> </a:t>
            </a:r>
            <a:r>
              <a:rPr lang="cs-CZ" dirty="0" err="1" smtClean="0"/>
              <a:t>cornflour</a:t>
            </a:r>
            <a:r>
              <a:rPr lang="cs-CZ" dirty="0" smtClean="0"/>
              <a:t>.</a:t>
            </a:r>
          </a:p>
          <a:p>
            <a:pPr marL="571494" indent="-571494">
              <a:buFont typeface="+mj-lt"/>
              <a:buAutoNum type="arabicPeriod"/>
            </a:pPr>
            <a:r>
              <a:rPr lang="cs-CZ" dirty="0" err="1" smtClean="0"/>
              <a:t>Whip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egg</a:t>
            </a:r>
            <a:r>
              <a:rPr lang="cs-CZ" dirty="0" smtClean="0"/>
              <a:t> </a:t>
            </a:r>
            <a:r>
              <a:rPr lang="cs-CZ" dirty="0" err="1" smtClean="0"/>
              <a:t>whites</a:t>
            </a:r>
            <a:r>
              <a:rPr lang="cs-CZ" dirty="0" smtClean="0"/>
              <a:t> </a:t>
            </a:r>
            <a:r>
              <a:rPr lang="cs-CZ" dirty="0" err="1" smtClean="0"/>
              <a:t>until</a:t>
            </a:r>
            <a:r>
              <a:rPr lang="cs-CZ" dirty="0" smtClean="0"/>
              <a:t> soft </a:t>
            </a:r>
            <a:r>
              <a:rPr lang="cs-CZ" dirty="0" err="1" smtClean="0"/>
              <a:t>peaks</a:t>
            </a:r>
            <a:r>
              <a:rPr lang="cs-CZ" dirty="0" smtClean="0"/>
              <a:t> </a:t>
            </a:r>
            <a:r>
              <a:rPr lang="cs-CZ" dirty="0" err="1" smtClean="0"/>
              <a:t>form</a:t>
            </a:r>
            <a:r>
              <a:rPr lang="cs-CZ" dirty="0" smtClean="0"/>
              <a:t>.</a:t>
            </a:r>
          </a:p>
          <a:p>
            <a:pPr marL="571494" indent="-571494">
              <a:buFont typeface="+mj-lt"/>
              <a:buAutoNum type="arabicPeriod"/>
            </a:pPr>
            <a:r>
              <a:rPr lang="cs-CZ" dirty="0" err="1" smtClean="0"/>
              <a:t>Add</a:t>
            </a:r>
            <a:r>
              <a:rPr lang="cs-CZ" dirty="0" smtClean="0"/>
              <a:t> </a:t>
            </a:r>
            <a:r>
              <a:rPr lang="cs-CZ" dirty="0" err="1" smtClean="0"/>
              <a:t>sugar</a:t>
            </a:r>
            <a:r>
              <a:rPr lang="cs-CZ" dirty="0" smtClean="0"/>
              <a:t> very </a:t>
            </a:r>
            <a:r>
              <a:rPr lang="cs-CZ" dirty="0" err="1" smtClean="0"/>
              <a:t>slowly</a:t>
            </a:r>
            <a:r>
              <a:rPr lang="cs-CZ" dirty="0" smtClean="0"/>
              <a:t> and beat </a:t>
            </a:r>
            <a:r>
              <a:rPr lang="cs-CZ" dirty="0" err="1" smtClean="0"/>
              <a:t>well</a:t>
            </a:r>
            <a:r>
              <a:rPr lang="cs-CZ" dirty="0" smtClean="0"/>
              <a:t>.</a:t>
            </a:r>
          </a:p>
          <a:p>
            <a:pPr marL="571494" indent="-571494">
              <a:buFont typeface="+mj-lt"/>
              <a:buAutoNum type="arabicPeriod"/>
            </a:pPr>
            <a:r>
              <a:rPr lang="cs-CZ" dirty="0" err="1" smtClean="0"/>
              <a:t>Add</a:t>
            </a:r>
            <a:r>
              <a:rPr lang="cs-CZ" dirty="0" smtClean="0"/>
              <a:t> </a:t>
            </a:r>
            <a:r>
              <a:rPr lang="cs-CZ" dirty="0" err="1" smtClean="0"/>
              <a:t>vanilla</a:t>
            </a:r>
            <a:r>
              <a:rPr lang="cs-CZ" dirty="0" smtClean="0"/>
              <a:t>, </a:t>
            </a:r>
            <a:r>
              <a:rPr lang="cs-CZ" dirty="0" err="1" smtClean="0"/>
              <a:t>cornflour</a:t>
            </a:r>
            <a:r>
              <a:rPr lang="cs-CZ" dirty="0" smtClean="0"/>
              <a:t> and </a:t>
            </a:r>
            <a:r>
              <a:rPr lang="cs-CZ" dirty="0" err="1" smtClean="0"/>
              <a:t>vinegar</a:t>
            </a:r>
            <a:r>
              <a:rPr lang="cs-CZ" dirty="0" smtClean="0"/>
              <a:t> to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meringue</a:t>
            </a:r>
            <a:r>
              <a:rPr lang="cs-CZ" dirty="0"/>
              <a:t> </a:t>
            </a:r>
            <a:r>
              <a:rPr lang="cs-CZ" dirty="0" smtClean="0"/>
              <a:t>and mix </a:t>
            </a:r>
            <a:r>
              <a:rPr lang="cs-CZ" dirty="0" err="1" smtClean="0"/>
              <a:t>well</a:t>
            </a:r>
            <a:r>
              <a:rPr lang="cs-CZ" dirty="0" smtClean="0"/>
              <a:t>.</a:t>
            </a:r>
          </a:p>
          <a:p>
            <a:pPr marL="571494" indent="-571494">
              <a:buFont typeface="+mj-lt"/>
              <a:buAutoNum type="arabicPeriod"/>
            </a:pPr>
            <a:r>
              <a:rPr lang="cs-CZ" dirty="0" err="1" smtClean="0"/>
              <a:t>Spoon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meringue</a:t>
            </a:r>
            <a:r>
              <a:rPr lang="cs-CZ" dirty="0" smtClean="0"/>
              <a:t> </a:t>
            </a:r>
            <a:r>
              <a:rPr lang="cs-CZ" dirty="0" err="1" smtClean="0"/>
              <a:t>into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circle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marked</a:t>
            </a:r>
            <a:r>
              <a:rPr lang="cs-CZ" dirty="0" smtClean="0"/>
              <a:t>, </a:t>
            </a:r>
            <a:r>
              <a:rPr lang="cs-CZ" dirty="0" err="1" smtClean="0"/>
              <a:t>smooth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side</a:t>
            </a:r>
            <a:r>
              <a:rPr lang="cs-CZ" dirty="0" smtClean="0"/>
              <a:t> and top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base and make </a:t>
            </a:r>
            <a:r>
              <a:rPr lang="cs-CZ" dirty="0" err="1" smtClean="0"/>
              <a:t>little</a:t>
            </a:r>
            <a:r>
              <a:rPr lang="cs-CZ" dirty="0" smtClean="0"/>
              <a:t> </a:t>
            </a:r>
            <a:r>
              <a:rPr lang="cs-CZ" dirty="0" err="1" smtClean="0"/>
              <a:t>peaks</a:t>
            </a:r>
            <a:r>
              <a:rPr lang="cs-CZ" dirty="0" smtClean="0"/>
              <a:t> </a:t>
            </a:r>
            <a:r>
              <a:rPr lang="cs-CZ" dirty="0" err="1" smtClean="0"/>
              <a:t>around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top </a:t>
            </a:r>
            <a:r>
              <a:rPr lang="cs-CZ" dirty="0" err="1" smtClean="0"/>
              <a:t>edge</a:t>
            </a:r>
            <a:r>
              <a:rPr lang="cs-CZ" dirty="0" smtClean="0"/>
              <a:t>.</a:t>
            </a:r>
          </a:p>
          <a:p>
            <a:pPr marL="571494" indent="-571494">
              <a:buFont typeface="+mj-lt"/>
              <a:buAutoNum type="arabicPeriod"/>
            </a:pPr>
            <a:r>
              <a:rPr lang="cs-CZ" dirty="0" err="1" smtClean="0"/>
              <a:t>Bake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1 to 1 ½ </a:t>
            </a:r>
            <a:r>
              <a:rPr lang="cs-CZ" dirty="0" err="1" smtClean="0"/>
              <a:t>hours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until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feels</a:t>
            </a:r>
            <a:r>
              <a:rPr lang="cs-CZ" dirty="0" smtClean="0"/>
              <a:t> dry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touch</a:t>
            </a:r>
            <a:r>
              <a:rPr lang="cs-CZ" dirty="0" smtClean="0"/>
              <a:t>.</a:t>
            </a:r>
          </a:p>
          <a:p>
            <a:pPr marL="571494" indent="-571494">
              <a:buFont typeface="+mj-lt"/>
              <a:buAutoNum type="arabicPeriod"/>
            </a:pPr>
            <a:r>
              <a:rPr lang="cs-CZ" dirty="0" err="1" smtClean="0"/>
              <a:t>Turn</a:t>
            </a:r>
            <a:r>
              <a:rPr lang="cs-CZ" dirty="0" smtClean="0"/>
              <a:t> </a:t>
            </a:r>
            <a:r>
              <a:rPr lang="cs-CZ" dirty="0" err="1" smtClean="0"/>
              <a:t>off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oven</a:t>
            </a:r>
            <a:r>
              <a:rPr lang="cs-CZ" dirty="0" smtClean="0"/>
              <a:t> and </a:t>
            </a:r>
            <a:r>
              <a:rPr lang="cs-CZ" dirty="0" err="1" smtClean="0"/>
              <a:t>leave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door</a:t>
            </a:r>
            <a:r>
              <a:rPr lang="cs-CZ" dirty="0" smtClean="0"/>
              <a:t> </a:t>
            </a:r>
            <a:r>
              <a:rPr lang="cs-CZ" dirty="0" err="1" smtClean="0"/>
              <a:t>ajar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Pavlova base </a:t>
            </a:r>
            <a:r>
              <a:rPr lang="cs-CZ" dirty="0" err="1" smtClean="0"/>
              <a:t>still</a:t>
            </a:r>
            <a:r>
              <a:rPr lang="cs-CZ" dirty="0" smtClean="0"/>
              <a:t> </a:t>
            </a:r>
            <a:r>
              <a:rPr lang="cs-CZ" dirty="0" err="1" smtClean="0"/>
              <a:t>inside</a:t>
            </a:r>
            <a:r>
              <a:rPr lang="cs-CZ" dirty="0" smtClean="0"/>
              <a:t> to </a:t>
            </a:r>
            <a:r>
              <a:rPr lang="cs-CZ" dirty="0" err="1" smtClean="0"/>
              <a:t>cool</a:t>
            </a:r>
            <a:r>
              <a:rPr lang="cs-CZ" dirty="0" smtClean="0"/>
              <a:t> </a:t>
            </a:r>
            <a:r>
              <a:rPr lang="cs-CZ" dirty="0" err="1" smtClean="0"/>
              <a:t>down</a:t>
            </a:r>
            <a:r>
              <a:rPr lang="cs-CZ" dirty="0" smtClean="0"/>
              <a:t> </a:t>
            </a:r>
            <a:r>
              <a:rPr lang="cs-CZ" dirty="0" err="1" smtClean="0"/>
              <a:t>slowly</a:t>
            </a:r>
            <a:r>
              <a:rPr lang="cs-CZ" dirty="0" smtClean="0"/>
              <a:t>.</a:t>
            </a:r>
          </a:p>
          <a:p>
            <a:pPr marL="571494" indent="-571494">
              <a:buFont typeface="+mj-lt"/>
              <a:buAutoNum type="arabicPeriod"/>
            </a:pPr>
            <a:r>
              <a:rPr lang="cs-CZ" dirty="0" err="1" smtClean="0"/>
              <a:t>When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base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cold</a:t>
            </a:r>
            <a:r>
              <a:rPr lang="cs-CZ" dirty="0" smtClean="0"/>
              <a:t>, </a:t>
            </a:r>
            <a:r>
              <a:rPr lang="cs-CZ" dirty="0" err="1" smtClean="0"/>
              <a:t>move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to a </a:t>
            </a:r>
            <a:r>
              <a:rPr lang="cs-CZ" dirty="0" err="1" smtClean="0"/>
              <a:t>serving</a:t>
            </a:r>
            <a:r>
              <a:rPr lang="cs-CZ" dirty="0" smtClean="0"/>
              <a:t> plate.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74877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Ingredients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Top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300 ml			</a:t>
            </a:r>
            <a:r>
              <a:rPr lang="cs-CZ" dirty="0" err="1" smtClean="0"/>
              <a:t>whipping</a:t>
            </a:r>
            <a:r>
              <a:rPr lang="cs-CZ" dirty="0" smtClean="0"/>
              <a:t> </a:t>
            </a:r>
            <a:r>
              <a:rPr lang="cs-CZ" dirty="0" err="1" smtClean="0"/>
              <a:t>cream</a:t>
            </a:r>
            <a:endParaRPr lang="cs-CZ" dirty="0" smtClean="0"/>
          </a:p>
          <a:p>
            <a:r>
              <a:rPr lang="cs-CZ" dirty="0" smtClean="0"/>
              <a:t>2 </a:t>
            </a:r>
            <a:r>
              <a:rPr lang="cs-CZ" dirty="0" err="1" smtClean="0"/>
              <a:t>tablespoons</a:t>
            </a:r>
            <a:r>
              <a:rPr lang="cs-CZ" dirty="0" smtClean="0"/>
              <a:t>		</a:t>
            </a:r>
            <a:r>
              <a:rPr lang="cs-CZ" dirty="0" err="1" smtClean="0"/>
              <a:t>icing</a:t>
            </a:r>
            <a:r>
              <a:rPr lang="cs-CZ" dirty="0" smtClean="0"/>
              <a:t> </a:t>
            </a:r>
            <a:r>
              <a:rPr lang="cs-CZ" dirty="0" err="1" smtClean="0"/>
              <a:t>sugar</a:t>
            </a:r>
            <a:r>
              <a:rPr lang="cs-CZ" dirty="0" smtClean="0"/>
              <a:t>, </a:t>
            </a:r>
            <a:r>
              <a:rPr lang="cs-CZ" dirty="0" err="1" smtClean="0"/>
              <a:t>sifted</a:t>
            </a:r>
            <a:endParaRPr lang="cs-CZ" dirty="0" smtClean="0"/>
          </a:p>
          <a:p>
            <a:r>
              <a:rPr lang="cs-CZ" dirty="0" smtClean="0"/>
              <a:t>1				lime, </a:t>
            </a:r>
            <a:r>
              <a:rPr lang="cs-CZ" dirty="0" err="1" smtClean="0"/>
              <a:t>juiced</a:t>
            </a:r>
            <a:endParaRPr lang="cs-CZ" dirty="0" smtClean="0"/>
          </a:p>
          <a:p>
            <a:r>
              <a:rPr lang="cs-CZ" dirty="0" smtClean="0"/>
              <a:t>2				</a:t>
            </a:r>
            <a:r>
              <a:rPr lang="cs-CZ" dirty="0" err="1" smtClean="0"/>
              <a:t>bananas</a:t>
            </a:r>
            <a:endParaRPr lang="cs-CZ" dirty="0" smtClean="0"/>
          </a:p>
          <a:p>
            <a:r>
              <a:rPr lang="cs-CZ" dirty="0" smtClean="0"/>
              <a:t>3				kiwi </a:t>
            </a:r>
            <a:r>
              <a:rPr lang="cs-CZ" dirty="0" err="1" smtClean="0"/>
              <a:t>fruit</a:t>
            </a:r>
            <a:endParaRPr lang="cs-CZ" dirty="0" smtClean="0"/>
          </a:p>
          <a:p>
            <a:r>
              <a:rPr lang="cs-CZ" dirty="0" smtClean="0"/>
              <a:t>2				</a:t>
            </a:r>
            <a:r>
              <a:rPr lang="cs-CZ" dirty="0" err="1" smtClean="0"/>
              <a:t>star</a:t>
            </a:r>
            <a:r>
              <a:rPr lang="cs-CZ" dirty="0" smtClean="0"/>
              <a:t> </a:t>
            </a:r>
            <a:r>
              <a:rPr lang="cs-CZ" dirty="0" err="1" smtClean="0"/>
              <a:t>fruit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03524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Method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Top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494" indent="-571494">
              <a:buFont typeface="+mj-lt"/>
              <a:buAutoNum type="arabicPeriod"/>
            </a:pPr>
            <a:r>
              <a:rPr lang="cs-CZ" dirty="0" err="1" smtClean="0"/>
              <a:t>Whip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cream</a:t>
            </a:r>
            <a:r>
              <a:rPr lang="cs-CZ" dirty="0" smtClean="0"/>
              <a:t> and </a:t>
            </a:r>
            <a:r>
              <a:rPr lang="cs-CZ" dirty="0" err="1" smtClean="0"/>
              <a:t>icing</a:t>
            </a:r>
            <a:r>
              <a:rPr lang="cs-CZ" dirty="0" smtClean="0"/>
              <a:t> </a:t>
            </a:r>
            <a:r>
              <a:rPr lang="cs-CZ" dirty="0" err="1" smtClean="0"/>
              <a:t>sugar</a:t>
            </a:r>
            <a:r>
              <a:rPr lang="cs-CZ" dirty="0" smtClean="0"/>
              <a:t>.</a:t>
            </a:r>
          </a:p>
          <a:p>
            <a:pPr marL="571494" indent="-571494">
              <a:buFont typeface="+mj-lt"/>
              <a:buAutoNum type="arabicPeriod"/>
            </a:pPr>
            <a:r>
              <a:rPr lang="cs-CZ" dirty="0" err="1" smtClean="0"/>
              <a:t>Spoon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whipped</a:t>
            </a:r>
            <a:r>
              <a:rPr lang="cs-CZ" dirty="0" smtClean="0"/>
              <a:t> </a:t>
            </a:r>
            <a:r>
              <a:rPr lang="cs-CZ" dirty="0" err="1" smtClean="0"/>
              <a:t>cream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cs-CZ" dirty="0" smtClean="0"/>
              <a:t> top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base.</a:t>
            </a:r>
          </a:p>
          <a:p>
            <a:pPr marL="571494" indent="-571494">
              <a:buFont typeface="+mj-lt"/>
              <a:buAutoNum type="arabicPeriod"/>
            </a:pPr>
            <a:r>
              <a:rPr lang="cs-CZ" dirty="0" smtClean="0"/>
              <a:t>Pour </a:t>
            </a:r>
            <a:r>
              <a:rPr lang="cs-CZ" dirty="0" err="1" smtClean="0"/>
              <a:t>the</a:t>
            </a:r>
            <a:r>
              <a:rPr lang="cs-CZ" dirty="0" smtClean="0"/>
              <a:t> lime </a:t>
            </a:r>
            <a:r>
              <a:rPr lang="cs-CZ" dirty="0" err="1" smtClean="0"/>
              <a:t>juice</a:t>
            </a:r>
            <a:r>
              <a:rPr lang="cs-CZ" dirty="0" smtClean="0"/>
              <a:t> </a:t>
            </a:r>
            <a:r>
              <a:rPr lang="cs-CZ" dirty="0" err="1" smtClean="0"/>
              <a:t>into</a:t>
            </a:r>
            <a:r>
              <a:rPr lang="cs-CZ" dirty="0" smtClean="0"/>
              <a:t> a </a:t>
            </a:r>
            <a:r>
              <a:rPr lang="cs-CZ" dirty="0" err="1" smtClean="0"/>
              <a:t>bowl</a:t>
            </a:r>
            <a:r>
              <a:rPr lang="cs-CZ" dirty="0" smtClean="0"/>
              <a:t> and </a:t>
            </a:r>
            <a:r>
              <a:rPr lang="cs-CZ" dirty="0" err="1" smtClean="0"/>
              <a:t>add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banana</a:t>
            </a:r>
            <a:r>
              <a:rPr lang="cs-CZ" dirty="0" smtClean="0"/>
              <a:t> </a:t>
            </a:r>
            <a:r>
              <a:rPr lang="cs-CZ" dirty="0" err="1" smtClean="0"/>
              <a:t>slides</a:t>
            </a:r>
            <a:r>
              <a:rPr lang="cs-CZ" dirty="0" smtClean="0"/>
              <a:t>. </a:t>
            </a:r>
            <a:r>
              <a:rPr lang="cs-CZ" dirty="0" err="1" smtClean="0"/>
              <a:t>Toss</a:t>
            </a:r>
            <a:r>
              <a:rPr lang="cs-CZ" dirty="0" smtClean="0"/>
              <a:t> to </a:t>
            </a:r>
            <a:r>
              <a:rPr lang="cs-CZ" dirty="0" err="1" smtClean="0"/>
              <a:t>coat</a:t>
            </a:r>
            <a:r>
              <a:rPr lang="cs-CZ" dirty="0" smtClean="0"/>
              <a:t> and </a:t>
            </a:r>
            <a:r>
              <a:rPr lang="cs-CZ" dirty="0" err="1" smtClean="0"/>
              <a:t>then</a:t>
            </a:r>
            <a:r>
              <a:rPr lang="cs-CZ" dirty="0" smtClean="0"/>
              <a:t> </a:t>
            </a:r>
            <a:r>
              <a:rPr lang="cs-CZ" dirty="0" err="1" smtClean="0"/>
              <a:t>drain</a:t>
            </a:r>
            <a:r>
              <a:rPr lang="cs-CZ" dirty="0" smtClean="0"/>
              <a:t>.</a:t>
            </a:r>
          </a:p>
          <a:p>
            <a:pPr marL="571494" indent="-571494">
              <a:buFont typeface="+mj-lt"/>
              <a:buAutoNum type="arabicPeriod"/>
            </a:pPr>
            <a:r>
              <a:rPr lang="cs-CZ" dirty="0" err="1" smtClean="0"/>
              <a:t>Decorate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top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base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fruit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0081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Enjoy</a:t>
            </a:r>
            <a:r>
              <a:rPr lang="cs-CZ" dirty="0" smtClean="0"/>
              <a:t> </a:t>
            </a:r>
            <a:r>
              <a:rPr lang="cs-CZ" dirty="0" err="1" smtClean="0"/>
              <a:t>it!</a:t>
            </a:r>
            <a:endParaRPr lang="cs-CZ" dirty="0"/>
          </a:p>
        </p:txBody>
      </p:sp>
      <p:pic>
        <p:nvPicPr>
          <p:cNvPr id="6" name="Obrázek 5" descr="657px-Pavlov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9671" y="1569751"/>
            <a:ext cx="5840649" cy="5325036"/>
          </a:xfrm>
          <a:prstGeom prst="rect">
            <a:avLst/>
          </a:prstGeom>
        </p:spPr>
      </p:pic>
      <p:pic>
        <p:nvPicPr>
          <p:cNvPr id="1026" name="Picture 2" descr="F:\Pavlova_desse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9564" y="1489742"/>
            <a:ext cx="8080898" cy="54952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9887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Task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Try</a:t>
            </a:r>
            <a:r>
              <a:rPr lang="cs-CZ" dirty="0" smtClean="0"/>
              <a:t> to </a:t>
            </a:r>
            <a:r>
              <a:rPr lang="cs-CZ" dirty="0" err="1" smtClean="0"/>
              <a:t>find</a:t>
            </a:r>
            <a:r>
              <a:rPr lang="cs-CZ" dirty="0" smtClean="0"/>
              <a:t> </a:t>
            </a:r>
            <a:r>
              <a:rPr lang="cs-CZ" dirty="0" err="1" smtClean="0"/>
              <a:t>an</a:t>
            </a:r>
            <a:r>
              <a:rPr lang="cs-CZ" dirty="0" smtClean="0"/>
              <a:t> </a:t>
            </a:r>
            <a:r>
              <a:rPr lang="cs-CZ" dirty="0" err="1" smtClean="0"/>
              <a:t>interesting</a:t>
            </a:r>
            <a:r>
              <a:rPr lang="cs-CZ" dirty="0" smtClean="0"/>
              <a:t> </a:t>
            </a:r>
            <a:r>
              <a:rPr lang="cs-CZ" dirty="0" err="1" smtClean="0"/>
              <a:t>recipe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a </a:t>
            </a:r>
            <a:r>
              <a:rPr lang="cs-CZ" dirty="0" err="1" smtClean="0"/>
              <a:t>dish</a:t>
            </a:r>
            <a:r>
              <a:rPr lang="cs-CZ" dirty="0" smtClean="0"/>
              <a:t> </a:t>
            </a:r>
            <a:r>
              <a:rPr lang="cs-CZ" dirty="0" err="1" smtClean="0"/>
              <a:t>popular</a:t>
            </a:r>
            <a:r>
              <a:rPr lang="cs-CZ" dirty="0" smtClean="0"/>
              <a:t> in New </a:t>
            </a:r>
            <a:r>
              <a:rPr lang="cs-CZ" dirty="0" err="1" smtClean="0"/>
              <a:t>Zealand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Australia</a:t>
            </a:r>
            <a:r>
              <a:rPr lang="cs-CZ" dirty="0" smtClean="0"/>
              <a:t>. </a:t>
            </a:r>
            <a:r>
              <a:rPr lang="cs-CZ" dirty="0" err="1" smtClean="0"/>
              <a:t>Bring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lesson</a:t>
            </a:r>
            <a:r>
              <a:rPr lang="cs-CZ" dirty="0" smtClean="0"/>
              <a:t> and </a:t>
            </a:r>
            <a:r>
              <a:rPr lang="cs-CZ" dirty="0" err="1" smtClean="0"/>
              <a:t>introduce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to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classmates</a:t>
            </a:r>
            <a:r>
              <a:rPr lang="cs-CZ" smtClean="0"/>
              <a:t>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4951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Šablona%20pro%20DUM[1]</Template>
  <TotalTime>81</TotalTime>
  <Words>462</Words>
  <Application>Microsoft Office PowerPoint</Application>
  <PresentationFormat>Vlastní</PresentationFormat>
  <Paragraphs>71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Arial - 16</vt:lpstr>
      <vt:lpstr>Calibri</vt:lpstr>
      <vt:lpstr>Arial - 20</vt:lpstr>
      <vt:lpstr>Šablona%20pro%20DUM[1]</vt:lpstr>
      <vt:lpstr>Snímek 1</vt:lpstr>
      <vt:lpstr>NEW ZEALAND</vt:lpstr>
      <vt:lpstr>The Pavlova</vt:lpstr>
      <vt:lpstr>Ingredients for Base</vt:lpstr>
      <vt:lpstr>Method for Base</vt:lpstr>
      <vt:lpstr>Ingredients for Top</vt:lpstr>
      <vt:lpstr>Method for Top</vt:lpstr>
      <vt:lpstr>Enjoy it!</vt:lpstr>
      <vt:lpstr>Task</vt:lpstr>
      <vt:lpstr>Snímek 10</vt:lpstr>
    </vt:vector>
  </TitlesOfParts>
  <Company>GT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hchotovinska</cp:lastModifiedBy>
  <cp:revision>25</cp:revision>
  <dcterms:created xsi:type="dcterms:W3CDTF">2012-09-30T18:20:36Z</dcterms:created>
  <dcterms:modified xsi:type="dcterms:W3CDTF">2014-05-15T06:32:02Z</dcterms:modified>
</cp:coreProperties>
</file>