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10160000" cy="7620000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26" y="-8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0" y="7062788"/>
            <a:ext cx="2370138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863" y="7062788"/>
            <a:ext cx="321627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863" y="7062788"/>
            <a:ext cx="2370137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Canadian_Aboriginal_Festival.jpg" TargetMode="External"/><Relationship Id="rId2" Type="http://schemas.openxmlformats.org/officeDocument/2006/relationships/hyperlink" Target="http://en.wikipedia.org/wiki/Canada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ommons.wikimedia.org/wiki/File:Canadian_Flag_Blowing_In_The_Win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39640" y="190500"/>
            <a:ext cx="73448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Times New Roman - 16"/>
              </a:rPr>
              <a:t>Projekt: Inovace </a:t>
            </a:r>
            <a:r>
              <a:rPr lang="cs-CZ" sz="1200" dirty="0" smtClean="0">
                <a:latin typeface="Arial - 16"/>
              </a:rPr>
              <a:t>vybavení</a:t>
            </a:r>
            <a:r>
              <a:rPr lang="cs-CZ" sz="1200" dirty="0" smtClean="0">
                <a:latin typeface="Times New Roman - 16"/>
              </a:rPr>
              <a:t>   Registrační </a:t>
            </a:r>
            <a:r>
              <a:rPr lang="cs-CZ" sz="1200" dirty="0">
                <a:latin typeface="Times New Roman - 16"/>
              </a:rPr>
              <a:t>číslo </a:t>
            </a:r>
            <a:r>
              <a:rPr lang="cs-CZ" sz="1200" dirty="0" smtClean="0">
                <a:latin typeface="Times New Roman - 16"/>
              </a:rPr>
              <a:t>projektu: </a:t>
            </a:r>
            <a:r>
              <a:rPr lang="cs-CZ" sz="1200" dirty="0" smtClean="0">
                <a:latin typeface="Times New Roman - 16"/>
              </a:rPr>
              <a:t>CZ.1.07/1.5.00/34.0325</a:t>
            </a:r>
          </a:p>
          <a:p>
            <a:endParaRPr lang="cs-CZ" sz="1200" dirty="0"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Arial - 16"/>
              </a:rPr>
              <a:t>Jakékoliv další používání podléhá autorskému </a:t>
            </a:r>
            <a:r>
              <a:rPr lang="cs-CZ" sz="1000" b="1" dirty="0" smtClean="0">
                <a:latin typeface="Arial - 16"/>
              </a:rPr>
              <a:t>zákonu (označit černě).</a:t>
            </a:r>
            <a:endParaRPr lang="cs-CZ" sz="10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6304136" y="2120900"/>
            <a:ext cx="18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anglický jazyk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513856"/>
            <a:ext cx="24364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latin typeface="Arial - 16"/>
              </a:rPr>
              <a:t>10</a:t>
            </a:r>
            <a:endParaRPr lang="cs-CZ" sz="12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1527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Canada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-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History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28957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Magdalena Bušová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ročník: první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31900" y="2397899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32_A_3</a:t>
            </a:r>
            <a:endParaRPr lang="cs-CZ" sz="12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4672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253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Mgr. Magdalena Bušová</a:t>
            </a:r>
            <a:endParaRPr lang="cs-CZ" sz="12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15704" y="3882008"/>
            <a:ext cx="6480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1.C</a:t>
            </a:r>
            <a:endParaRPr lang="cs-CZ" sz="12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CANADA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History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5695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Aboriginal</a:t>
            </a:r>
            <a:r>
              <a:rPr lang="cs-CZ" dirty="0" smtClean="0"/>
              <a:t> </a:t>
            </a:r>
            <a:r>
              <a:rPr lang="cs-CZ" dirty="0" err="1" smtClean="0"/>
              <a:t>peoples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humans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northern</a:t>
            </a:r>
            <a:r>
              <a:rPr lang="cs-CZ" dirty="0" smtClean="0"/>
              <a:t> Yukon region </a:t>
            </a:r>
            <a:r>
              <a:rPr lang="cs-CZ" dirty="0" err="1" smtClean="0"/>
              <a:t>from</a:t>
            </a:r>
            <a:r>
              <a:rPr lang="cs-CZ" dirty="0" smtClean="0"/>
              <a:t> 24,500 BC and in </a:t>
            </a:r>
            <a:r>
              <a:rPr lang="cs-CZ" dirty="0" err="1" smtClean="0"/>
              <a:t>southern</a:t>
            </a:r>
            <a:r>
              <a:rPr lang="cs-CZ" dirty="0" smtClean="0"/>
              <a:t> Ontario </a:t>
            </a:r>
            <a:r>
              <a:rPr lang="cs-CZ" dirty="0" err="1" smtClean="0"/>
              <a:t>from</a:t>
            </a:r>
            <a:r>
              <a:rPr lang="cs-CZ" dirty="0" smtClean="0"/>
              <a:t> 7,500 BC</a:t>
            </a:r>
          </a:p>
          <a:p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explorers</a:t>
            </a:r>
            <a:r>
              <a:rPr lang="cs-CZ" dirty="0" smtClean="0"/>
              <a:t> </a:t>
            </a:r>
            <a:r>
              <a:rPr lang="cs-CZ" dirty="0" err="1" smtClean="0"/>
              <a:t>arrived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late</a:t>
            </a:r>
            <a:r>
              <a:rPr lang="cs-CZ" dirty="0" smtClean="0"/>
              <a:t> 15th and early 16th </a:t>
            </a:r>
            <a:r>
              <a:rPr lang="cs-CZ" dirty="0" err="1" smtClean="0"/>
              <a:t>centuries</a:t>
            </a:r>
            <a:endParaRPr lang="cs-CZ" dirty="0" smtClean="0"/>
          </a:p>
          <a:p>
            <a:r>
              <a:rPr lang="cs-CZ" dirty="0" err="1" smtClean="0"/>
              <a:t>Aboriginal</a:t>
            </a:r>
            <a:r>
              <a:rPr lang="cs-CZ" dirty="0" smtClean="0"/>
              <a:t> </a:t>
            </a:r>
            <a:r>
              <a:rPr lang="cs-CZ" dirty="0" err="1" smtClean="0"/>
              <a:t>peoples</a:t>
            </a:r>
            <a:r>
              <a:rPr lang="cs-CZ" dirty="0" smtClean="0"/>
              <a:t> in </a:t>
            </a:r>
            <a:r>
              <a:rPr lang="cs-CZ" dirty="0" err="1" smtClean="0"/>
              <a:t>Canada</a:t>
            </a:r>
            <a:r>
              <a:rPr lang="cs-CZ" dirty="0" smtClean="0"/>
              <a:t> </a:t>
            </a:r>
            <a:r>
              <a:rPr lang="cs-CZ" dirty="0" err="1" smtClean="0"/>
              <a:t>include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Nations</a:t>
            </a:r>
            <a:r>
              <a:rPr lang="cs-CZ" dirty="0" smtClean="0"/>
              <a:t>, Inuit and </a:t>
            </a:r>
            <a:r>
              <a:rPr lang="cs-CZ" dirty="0" err="1" smtClean="0"/>
              <a:t>Métis</a:t>
            </a:r>
            <a:r>
              <a:rPr lang="cs-CZ" dirty="0" smtClean="0"/>
              <a:t> ( = </a:t>
            </a:r>
            <a:r>
              <a:rPr lang="cs-CZ" dirty="0" err="1" smtClean="0"/>
              <a:t>mixed-blood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originated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mid-17th </a:t>
            </a:r>
            <a:r>
              <a:rPr lang="cs-CZ" dirty="0" err="1" smtClean="0"/>
              <a:t>century</a:t>
            </a:r>
            <a:r>
              <a:rPr lang="cs-CZ" dirty="0" smtClean="0"/>
              <a:t> </a:t>
            </a: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Nations</a:t>
            </a:r>
            <a:r>
              <a:rPr lang="cs-CZ" dirty="0" smtClean="0"/>
              <a:t> and Inuit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married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settlers</a:t>
            </a:r>
            <a:r>
              <a:rPr lang="cs-CZ" dirty="0" smtClean="0"/>
              <a:t> )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9806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Aboriginal</a:t>
            </a:r>
            <a:r>
              <a:rPr lang="cs-CZ" dirty="0" smtClean="0"/>
              <a:t> Festival</a:t>
            </a:r>
            <a:endParaRPr lang="cs-CZ" dirty="0"/>
          </a:p>
        </p:txBody>
      </p:sp>
      <p:pic>
        <p:nvPicPr>
          <p:cNvPr id="1026" name="Picture 2" descr="F:\800px-Canadian_Aboriginal_Festiv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130" y="1778000"/>
            <a:ext cx="6795740" cy="5028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703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colonization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Norsemen</a:t>
            </a:r>
            <a:r>
              <a:rPr lang="cs-CZ" dirty="0" smtClean="0"/>
              <a:t> </a:t>
            </a:r>
            <a:r>
              <a:rPr lang="cs-CZ" dirty="0" err="1" smtClean="0"/>
              <a:t>settled</a:t>
            </a:r>
            <a:r>
              <a:rPr lang="cs-CZ" dirty="0" smtClean="0"/>
              <a:t> </a:t>
            </a:r>
            <a:r>
              <a:rPr lang="cs-CZ" dirty="0" err="1" smtClean="0"/>
              <a:t>briefly</a:t>
            </a:r>
            <a:r>
              <a:rPr lang="cs-CZ" dirty="0" smtClean="0"/>
              <a:t> in Newfoundland </a:t>
            </a:r>
            <a:r>
              <a:rPr lang="cs-CZ" dirty="0" err="1" smtClean="0"/>
              <a:t>around</a:t>
            </a:r>
            <a:r>
              <a:rPr lang="cs-CZ" dirty="0" smtClean="0"/>
              <a:t> 1,000 AD</a:t>
            </a:r>
          </a:p>
          <a:p>
            <a:r>
              <a:rPr lang="cs-CZ" dirty="0" smtClean="0"/>
              <a:t>1497 – </a:t>
            </a:r>
            <a:r>
              <a:rPr lang="cs-CZ" dirty="0" err="1" smtClean="0"/>
              <a:t>Italian</a:t>
            </a:r>
            <a:r>
              <a:rPr lang="cs-CZ" dirty="0" smtClean="0"/>
              <a:t> </a:t>
            </a:r>
            <a:r>
              <a:rPr lang="cs-CZ" dirty="0" err="1" smtClean="0"/>
              <a:t>seafarer</a:t>
            </a:r>
            <a:r>
              <a:rPr lang="cs-CZ" dirty="0" smtClean="0"/>
              <a:t> John </a:t>
            </a:r>
            <a:r>
              <a:rPr lang="cs-CZ" dirty="0" err="1" smtClean="0"/>
              <a:t>Cabot</a:t>
            </a:r>
            <a:r>
              <a:rPr lang="cs-CZ" dirty="0" smtClean="0"/>
              <a:t> </a:t>
            </a:r>
            <a:r>
              <a:rPr lang="cs-CZ" dirty="0" err="1" smtClean="0"/>
              <a:t>explored</a:t>
            </a:r>
            <a:r>
              <a:rPr lang="cs-CZ" dirty="0" smtClean="0"/>
              <a:t> </a:t>
            </a:r>
            <a:r>
              <a:rPr lang="cs-CZ" dirty="0" err="1" smtClean="0"/>
              <a:t>Canada´s</a:t>
            </a:r>
            <a:r>
              <a:rPr lang="cs-CZ" dirty="0" smtClean="0"/>
              <a:t> </a:t>
            </a:r>
            <a:r>
              <a:rPr lang="cs-CZ" dirty="0" err="1" smtClean="0"/>
              <a:t>Atlantic</a:t>
            </a:r>
            <a:r>
              <a:rPr lang="cs-CZ" dirty="0" smtClean="0"/>
              <a:t> </a:t>
            </a:r>
            <a:r>
              <a:rPr lang="cs-CZ" dirty="0" err="1" smtClean="0"/>
              <a:t>coast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England</a:t>
            </a:r>
            <a:endParaRPr lang="cs-CZ" dirty="0" smtClean="0"/>
          </a:p>
          <a:p>
            <a:r>
              <a:rPr lang="cs-CZ" dirty="0" smtClean="0"/>
              <a:t>1534 – </a:t>
            </a:r>
            <a:r>
              <a:rPr lang="cs-CZ" dirty="0" err="1" smtClean="0"/>
              <a:t>French</a:t>
            </a:r>
            <a:r>
              <a:rPr lang="cs-CZ" dirty="0" smtClean="0"/>
              <a:t> </a:t>
            </a:r>
            <a:r>
              <a:rPr lang="cs-CZ" dirty="0" err="1" smtClean="0"/>
              <a:t>explorer</a:t>
            </a:r>
            <a:r>
              <a:rPr lang="cs-CZ" dirty="0" smtClean="0"/>
              <a:t> Jacques </a:t>
            </a:r>
            <a:r>
              <a:rPr lang="cs-CZ" dirty="0" err="1" smtClean="0"/>
              <a:t>Cartier</a:t>
            </a:r>
            <a:r>
              <a:rPr lang="cs-CZ" dirty="0" smtClean="0"/>
              <a:t> </a:t>
            </a:r>
            <a:r>
              <a:rPr lang="cs-CZ" dirty="0" err="1" smtClean="0"/>
              <a:t>explored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St. </a:t>
            </a:r>
            <a:r>
              <a:rPr lang="cs-CZ" dirty="0" err="1" smtClean="0"/>
              <a:t>Lawrence</a:t>
            </a:r>
            <a:r>
              <a:rPr lang="cs-CZ" dirty="0" smtClean="0"/>
              <a:t> River </a:t>
            </a:r>
          </a:p>
          <a:p>
            <a:r>
              <a:rPr lang="cs-CZ" dirty="0" err="1" smtClean="0"/>
              <a:t>Then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wars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Indians</a:t>
            </a:r>
            <a:r>
              <a:rPr lang="cs-CZ" dirty="0" smtClean="0"/>
              <a:t>, </a:t>
            </a:r>
            <a:r>
              <a:rPr lang="cs-CZ" dirty="0" err="1" smtClean="0"/>
              <a:t>British</a:t>
            </a:r>
            <a:r>
              <a:rPr lang="cs-CZ" dirty="0" smtClean="0"/>
              <a:t> and </a:t>
            </a:r>
            <a:r>
              <a:rPr lang="cs-CZ" dirty="0" err="1" smtClean="0"/>
              <a:t>French</a:t>
            </a:r>
            <a:r>
              <a:rPr lang="cs-CZ" dirty="0" smtClean="0"/>
              <a:t> </a:t>
            </a:r>
            <a:r>
              <a:rPr lang="cs-CZ" dirty="0" err="1" smtClean="0"/>
              <a:t>started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5029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Confederation</a:t>
            </a:r>
            <a:r>
              <a:rPr lang="cs-CZ" dirty="0" smtClean="0"/>
              <a:t> and </a:t>
            </a:r>
            <a:r>
              <a:rPr lang="cs-CZ" dirty="0" err="1" smtClean="0"/>
              <a:t>expansion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1867 – </a:t>
            </a:r>
            <a:r>
              <a:rPr lang="cs-CZ" dirty="0" err="1" smtClean="0"/>
              <a:t>Canadian</a:t>
            </a:r>
            <a:r>
              <a:rPr lang="cs-CZ" dirty="0" smtClean="0"/>
              <a:t> </a:t>
            </a:r>
            <a:r>
              <a:rPr lang="cs-CZ" dirty="0" err="1" smtClean="0"/>
              <a:t>Confederation</a:t>
            </a:r>
            <a:r>
              <a:rPr lang="cs-CZ" dirty="0" smtClean="0"/>
              <a:t> made up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four</a:t>
            </a:r>
            <a:r>
              <a:rPr lang="cs-CZ" dirty="0" smtClean="0"/>
              <a:t> </a:t>
            </a:r>
            <a:r>
              <a:rPr lang="cs-CZ" dirty="0" err="1" smtClean="0"/>
              <a:t>provinces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proclaimed</a:t>
            </a:r>
            <a:endParaRPr lang="cs-CZ" dirty="0" smtClean="0"/>
          </a:p>
          <a:p>
            <a:r>
              <a:rPr lang="cs-CZ" dirty="0" err="1" smtClean="0"/>
              <a:t>Later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prairies</a:t>
            </a:r>
            <a:r>
              <a:rPr lang="cs-CZ" dirty="0" smtClean="0"/>
              <a:t> and </a:t>
            </a:r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lands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settled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54241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20th </a:t>
            </a:r>
            <a:r>
              <a:rPr lang="cs-CZ" dirty="0" err="1" smtClean="0"/>
              <a:t>century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Canadians</a:t>
            </a:r>
            <a:r>
              <a:rPr lang="cs-CZ" dirty="0" smtClean="0"/>
              <a:t> </a:t>
            </a:r>
            <a:r>
              <a:rPr lang="cs-CZ" dirty="0" err="1" smtClean="0"/>
              <a:t>served</a:t>
            </a:r>
            <a:r>
              <a:rPr lang="cs-CZ" dirty="0" smtClean="0"/>
              <a:t> in </a:t>
            </a:r>
            <a:r>
              <a:rPr lang="cs-CZ" dirty="0" err="1" smtClean="0"/>
              <a:t>both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Wars</a:t>
            </a:r>
            <a:endParaRPr lang="cs-CZ" dirty="0" smtClean="0"/>
          </a:p>
          <a:p>
            <a:r>
              <a:rPr lang="cs-CZ" dirty="0" smtClean="0"/>
              <a:t>1965 -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Maple</a:t>
            </a:r>
            <a:r>
              <a:rPr lang="cs-CZ" dirty="0" smtClean="0"/>
              <a:t> </a:t>
            </a:r>
            <a:r>
              <a:rPr lang="cs-CZ" dirty="0" err="1" smtClean="0"/>
              <a:t>Leaf</a:t>
            </a:r>
            <a:r>
              <a:rPr lang="cs-CZ" dirty="0" smtClean="0"/>
              <a:t> Flag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adopted</a:t>
            </a:r>
            <a:r>
              <a:rPr lang="cs-CZ" dirty="0" smtClean="0"/>
              <a:t> </a:t>
            </a:r>
          </a:p>
          <a:p>
            <a:r>
              <a:rPr lang="cs-CZ" dirty="0" smtClean="0"/>
              <a:t>1969 – </a:t>
            </a:r>
            <a:r>
              <a:rPr lang="cs-CZ" dirty="0" err="1" smtClean="0"/>
              <a:t>English</a:t>
            </a:r>
            <a:r>
              <a:rPr lang="cs-CZ" dirty="0" smtClean="0"/>
              <a:t> and </a:t>
            </a:r>
            <a:r>
              <a:rPr lang="cs-CZ" dirty="0" err="1" smtClean="0"/>
              <a:t>French</a:t>
            </a:r>
            <a:r>
              <a:rPr lang="cs-CZ" dirty="0" smtClean="0"/>
              <a:t> </a:t>
            </a:r>
            <a:r>
              <a:rPr lang="cs-CZ" dirty="0" err="1" smtClean="0"/>
              <a:t>became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official</a:t>
            </a:r>
            <a:r>
              <a:rPr lang="cs-CZ" dirty="0" smtClean="0"/>
              <a:t> </a:t>
            </a:r>
            <a:r>
              <a:rPr lang="cs-CZ" dirty="0" err="1" smtClean="0"/>
              <a:t>languages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2050" name="Picture 2" descr="F:\Canadian_Flag_Blowing_In_The_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787" y="4130035"/>
            <a:ext cx="5920658" cy="2690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42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Prepare</a:t>
            </a:r>
            <a:r>
              <a:rPr lang="cs-CZ" dirty="0" smtClean="0"/>
              <a:t> a </a:t>
            </a:r>
            <a:r>
              <a:rPr lang="cs-CZ" dirty="0" err="1" smtClean="0"/>
              <a:t>three-minute</a:t>
            </a:r>
            <a:r>
              <a:rPr lang="cs-CZ" dirty="0" smtClean="0"/>
              <a:t> </a:t>
            </a:r>
            <a:r>
              <a:rPr lang="cs-CZ" dirty="0" err="1" smtClean="0"/>
              <a:t>speech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Canadian</a:t>
            </a:r>
            <a:r>
              <a:rPr lang="cs-CZ" dirty="0" smtClean="0"/>
              <a:t> </a:t>
            </a:r>
            <a:r>
              <a:rPr lang="cs-CZ" dirty="0" err="1" smtClean="0"/>
              <a:t>history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12762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0024" y="4127499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99480" y="541020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u="sng" dirty="0" smtClean="0">
                <a:hlinkClick r:id="rId2"/>
              </a:rPr>
              <a:t>http://en.wikipedia.org/wiki/Canada</a:t>
            </a:r>
            <a:endParaRPr lang="cs-CZ" sz="1200" dirty="0" smtClean="0"/>
          </a:p>
          <a:p>
            <a:r>
              <a:rPr lang="cs-CZ" sz="1200" u="sng" dirty="0" smtClean="0">
                <a:hlinkClick r:id="rId3"/>
              </a:rPr>
              <a:t>http://commons.wikimedia.org/wiki/File:Canadian_Aboriginal_Festival.jpg</a:t>
            </a:r>
            <a:endParaRPr lang="cs-CZ" sz="1200" dirty="0" smtClean="0"/>
          </a:p>
          <a:p>
            <a:r>
              <a:rPr lang="cs-CZ" sz="1200" u="sng" dirty="0" smtClean="0">
                <a:hlinkClick r:id="rId4"/>
              </a:rPr>
              <a:t>http://commons.wikimedia.org/wiki/File:Canadian_Flag_Blowing_In_The_Wind.jpg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Šablona%20pro%20DUM[1]</Template>
  <TotalTime>79</TotalTime>
  <Words>329</Words>
  <Application>Microsoft Office PowerPoint</Application>
  <PresentationFormat>Vlastní</PresentationFormat>
  <Paragraphs>53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Times New Roman - 16</vt:lpstr>
      <vt:lpstr>Arial - 16</vt:lpstr>
      <vt:lpstr>Calibri</vt:lpstr>
      <vt:lpstr>Arial - 20</vt:lpstr>
      <vt:lpstr>Šablona%20pro%20DUM[1]</vt:lpstr>
      <vt:lpstr>Snímek 1</vt:lpstr>
      <vt:lpstr>CANADA</vt:lpstr>
      <vt:lpstr>Aboriginal peoples</vt:lpstr>
      <vt:lpstr>Aboriginal Festival</vt:lpstr>
      <vt:lpstr>European colonization</vt:lpstr>
      <vt:lpstr>Confederation and expansion</vt:lpstr>
      <vt:lpstr>20th century</vt:lpstr>
      <vt:lpstr>Task</vt:lpstr>
      <vt:lpstr>Snímek 9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23</cp:revision>
  <dcterms:created xsi:type="dcterms:W3CDTF">2012-09-30T18:20:36Z</dcterms:created>
  <dcterms:modified xsi:type="dcterms:W3CDTF">2014-05-15T06:30:43Z</dcterms:modified>
</cp:coreProperties>
</file>