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  <p:sldMasterId id="2147483720" r:id="rId5"/>
  </p:sldMasterIdLst>
  <p:sldIdLst>
    <p:sldId id="264" r:id="rId6"/>
    <p:sldId id="258" r:id="rId7"/>
    <p:sldId id="257" r:id="rId8"/>
    <p:sldId id="260" r:id="rId9"/>
    <p:sldId id="262" r:id="rId10"/>
    <p:sldId id="263" r:id="rId11"/>
  </p:sldIdLst>
  <p:sldSz cx="9144000" cy="6858000" type="screen4x3"/>
  <p:notesSz cx="6858000" cy="9144000"/>
  <p:defaultTextStyle>
    <a:defPPr>
      <a:defRPr lang="cs-CZ"/>
    </a:defPPr>
    <a:lvl1pPr marL="0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96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91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87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82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7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7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6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6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>
        <p:scale>
          <a:sx n="100" d="100"/>
          <a:sy n="100" d="100"/>
        </p:scale>
        <p:origin x="-946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777875" y="1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6"/>
          <p:cNvSpPr/>
          <p:nvPr/>
        </p:nvSpPr>
        <p:spPr>
          <a:xfrm>
            <a:off x="777875" y="6172201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CBCB-5F68-439F-B158-2C5915BF0570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D765F-83CA-4377-8ED5-A44478A149C4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5749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F06FC-C60F-4777-A677-3B161E68179F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C828D-3526-49E2-8A1B-3C67DE2322BA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936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2"/>
            <a:ext cx="1828800" cy="5410199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2"/>
            <a:ext cx="5715000" cy="48768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A7F81-FF2E-4BDB-B390-869E94A96D8B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9D670-9245-4451-BAA0-BC659A1002A6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7418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777875" y="1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6"/>
          <p:cNvSpPr/>
          <p:nvPr/>
        </p:nvSpPr>
        <p:spPr>
          <a:xfrm>
            <a:off x="777875" y="6172201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CBCB-5F68-439F-B158-2C5915BF0570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D765F-83CA-4377-8ED5-A44478A149C4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14767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55D40-1346-4063-9E2E-9AF191A560C6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AFF7F-2267-49FD-A63C-BCE144B8C706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2041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777875" y="1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777875" y="6172201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1"/>
            <a:ext cx="7543800" cy="1676400"/>
          </a:xfrm>
        </p:spPr>
        <p:txBody>
          <a:bodyPr/>
          <a:lstStyle>
            <a:lvl1pPr algn="l">
              <a:defRPr sz="54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19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5AB70-8FBA-4020-BF34-8B1D88A85C67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230B8-FFFD-40C9-9C73-AEACDD7D0A3B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70134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301A6-0B4A-494B-B74D-222E71CB786D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2E8E8-0762-4660-B7F1-4E90C5A82A17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3085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>
            <a:off x="758825" y="1249364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2"/>
          <p:cNvCxnSpPr/>
          <p:nvPr/>
        </p:nvCxnSpPr>
        <p:spPr>
          <a:xfrm>
            <a:off x="4645025" y="1249364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5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5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A139F-1525-4AC1-9A56-AB4B4C3B6B4A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86EBC-7F84-404C-A20C-3690BCAAA370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79249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6999A-02BE-46B8-BCA8-7C27E53EAA18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227B0-1670-4C7B-8EEA-0844E9AF461A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454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C11C0-21FC-4390-86FD-B7D1CAA08639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850EA-C209-4EC2-8F19-4193EC82C62A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01850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9"/>
          <p:cNvCxnSpPr/>
          <p:nvPr/>
        </p:nvCxnSpPr>
        <p:spPr>
          <a:xfrm rot="5400000">
            <a:off x="1677194" y="2515394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1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0ACB9-AF35-42BF-89B1-073AD6A150E7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9D85B-3309-4067-BA7A-DCFEB34D0F28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3764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55D40-1346-4063-9E2E-9AF191A560C6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AFF7F-2267-49FD-A63C-BCE144B8C706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5935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96" indent="0">
              <a:buNone/>
              <a:defRPr sz="2800"/>
            </a:lvl2pPr>
            <a:lvl3pPr marL="914391" indent="0">
              <a:buNone/>
              <a:defRPr sz="2400"/>
            </a:lvl3pPr>
            <a:lvl4pPr marL="1371587" indent="0">
              <a:buNone/>
              <a:defRPr sz="2000"/>
            </a:lvl4pPr>
            <a:lvl5pPr marL="1828782" indent="0">
              <a:buNone/>
              <a:defRPr sz="2000"/>
            </a:lvl5pPr>
            <a:lvl6pPr marL="2285978" indent="0">
              <a:buNone/>
              <a:defRPr sz="2000"/>
            </a:lvl6pPr>
            <a:lvl7pPr marL="2743173" indent="0">
              <a:buNone/>
              <a:defRPr sz="2000"/>
            </a:lvl7pPr>
            <a:lvl8pPr marL="3200368" indent="0">
              <a:buNone/>
              <a:defRPr sz="2000"/>
            </a:lvl8pPr>
            <a:lvl9pPr marL="3657563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3" y="3505201"/>
            <a:ext cx="7391400" cy="804862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835D2-AF43-485C-87C5-10E4A7E006C0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AB997-8684-49E5-B57D-4F2FE11511B0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34749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F06FC-C60F-4777-A677-3B161E68179F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C828D-3526-49E2-8A1B-3C67DE2322BA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53238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2"/>
            <a:ext cx="1828800" cy="5410199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2"/>
            <a:ext cx="5715000" cy="48768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A7F81-FF2E-4BDB-B390-869E94A96D8B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9D670-9245-4451-BAA0-BC659A1002A6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30928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777875" y="1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6"/>
          <p:cNvSpPr/>
          <p:nvPr/>
        </p:nvSpPr>
        <p:spPr>
          <a:xfrm>
            <a:off x="777875" y="6172201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CBCB-5F68-439F-B158-2C5915BF0570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D765F-83CA-4377-8ED5-A44478A149C4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83123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55D40-1346-4063-9E2E-9AF191A560C6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AFF7F-2267-49FD-A63C-BCE144B8C706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0334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777875" y="1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777875" y="6172201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1"/>
            <a:ext cx="7543800" cy="1676400"/>
          </a:xfrm>
        </p:spPr>
        <p:txBody>
          <a:bodyPr/>
          <a:lstStyle>
            <a:lvl1pPr algn="l">
              <a:defRPr sz="54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19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5AB70-8FBA-4020-BF34-8B1D88A85C67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230B8-FFFD-40C9-9C73-AEACDD7D0A3B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5339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301A6-0B4A-494B-B74D-222E71CB786D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2E8E8-0762-4660-B7F1-4E90C5A82A17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55148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>
            <a:off x="758825" y="1249364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2"/>
          <p:cNvCxnSpPr/>
          <p:nvPr/>
        </p:nvCxnSpPr>
        <p:spPr>
          <a:xfrm>
            <a:off x="4645025" y="1249364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5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5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A139F-1525-4AC1-9A56-AB4B4C3B6B4A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86EBC-7F84-404C-A20C-3690BCAAA370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22206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6999A-02BE-46B8-BCA8-7C27E53EAA18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227B0-1670-4C7B-8EEA-0844E9AF461A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33834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C11C0-21FC-4390-86FD-B7D1CAA08639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850EA-C209-4EC2-8F19-4193EC82C62A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3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777875" y="1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777875" y="6172201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1"/>
            <a:ext cx="7543800" cy="1676400"/>
          </a:xfrm>
        </p:spPr>
        <p:txBody>
          <a:bodyPr/>
          <a:lstStyle>
            <a:lvl1pPr algn="l">
              <a:defRPr sz="54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19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5AB70-8FBA-4020-BF34-8B1D88A85C67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230B8-FFFD-40C9-9C73-AEACDD7D0A3B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21934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9"/>
          <p:cNvCxnSpPr/>
          <p:nvPr/>
        </p:nvCxnSpPr>
        <p:spPr>
          <a:xfrm rot="5400000">
            <a:off x="1677194" y="2515394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1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0ACB9-AF35-42BF-89B1-073AD6A150E7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9D85B-3309-4067-BA7A-DCFEB34D0F28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70071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96" indent="0">
              <a:buNone/>
              <a:defRPr sz="2800"/>
            </a:lvl2pPr>
            <a:lvl3pPr marL="914391" indent="0">
              <a:buNone/>
              <a:defRPr sz="2400"/>
            </a:lvl3pPr>
            <a:lvl4pPr marL="1371587" indent="0">
              <a:buNone/>
              <a:defRPr sz="2000"/>
            </a:lvl4pPr>
            <a:lvl5pPr marL="1828782" indent="0">
              <a:buNone/>
              <a:defRPr sz="2000"/>
            </a:lvl5pPr>
            <a:lvl6pPr marL="2285978" indent="0">
              <a:buNone/>
              <a:defRPr sz="2000"/>
            </a:lvl6pPr>
            <a:lvl7pPr marL="2743173" indent="0">
              <a:buNone/>
              <a:defRPr sz="2000"/>
            </a:lvl7pPr>
            <a:lvl8pPr marL="3200368" indent="0">
              <a:buNone/>
              <a:defRPr sz="2000"/>
            </a:lvl8pPr>
            <a:lvl9pPr marL="3657563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3" y="3505201"/>
            <a:ext cx="7391400" cy="804862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835D2-AF43-485C-87C5-10E4A7E006C0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AB997-8684-49E5-B57D-4F2FE11511B0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02340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F06FC-C60F-4777-A677-3B161E68179F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C828D-3526-49E2-8A1B-3C67DE2322BA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30788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2"/>
            <a:ext cx="1828800" cy="5410199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2"/>
            <a:ext cx="5715000" cy="48768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A7F81-FF2E-4BDB-B390-869E94A96D8B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9D670-9245-4451-BAA0-BC659A1002A6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68408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28123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61284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7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29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442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590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737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885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033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180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80050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2" y="1600203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92167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6" indent="0">
              <a:buNone/>
              <a:defRPr sz="1800" b="1"/>
            </a:lvl2pPr>
            <a:lvl3pPr marL="822952" indent="0">
              <a:buNone/>
              <a:defRPr sz="1600" b="1"/>
            </a:lvl3pPr>
            <a:lvl4pPr marL="1234427" indent="0">
              <a:buNone/>
              <a:defRPr sz="1400" b="1"/>
            </a:lvl4pPr>
            <a:lvl5pPr marL="1645904" indent="0">
              <a:buNone/>
              <a:defRPr sz="1400" b="1"/>
            </a:lvl5pPr>
            <a:lvl6pPr marL="2057379" indent="0">
              <a:buNone/>
              <a:defRPr sz="1400" b="1"/>
            </a:lvl6pPr>
            <a:lvl7pPr marL="2468856" indent="0">
              <a:buNone/>
              <a:defRPr sz="1400" b="1"/>
            </a:lvl7pPr>
            <a:lvl8pPr marL="2880331" indent="0">
              <a:buNone/>
              <a:defRPr sz="1400" b="1"/>
            </a:lvl8pPr>
            <a:lvl9pPr marL="3291807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6" indent="0">
              <a:buNone/>
              <a:defRPr sz="1800" b="1"/>
            </a:lvl2pPr>
            <a:lvl3pPr marL="822952" indent="0">
              <a:buNone/>
              <a:defRPr sz="1600" b="1"/>
            </a:lvl3pPr>
            <a:lvl4pPr marL="1234427" indent="0">
              <a:buNone/>
              <a:defRPr sz="1400" b="1"/>
            </a:lvl4pPr>
            <a:lvl5pPr marL="1645904" indent="0">
              <a:buNone/>
              <a:defRPr sz="1400" b="1"/>
            </a:lvl5pPr>
            <a:lvl6pPr marL="2057379" indent="0">
              <a:buNone/>
              <a:defRPr sz="1400" b="1"/>
            </a:lvl6pPr>
            <a:lvl7pPr marL="2468856" indent="0">
              <a:buNone/>
              <a:defRPr sz="1400" b="1"/>
            </a:lvl7pPr>
            <a:lvl8pPr marL="2880331" indent="0">
              <a:buNone/>
              <a:defRPr sz="1400" b="1"/>
            </a:lvl8pPr>
            <a:lvl9pPr marL="3291807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59166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4323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301A6-0B4A-494B-B74D-222E71CB786D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2E8E8-0762-4660-B7F1-4E90C5A82A17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93004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93655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2" y="273052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11476" indent="0">
              <a:buNone/>
              <a:defRPr sz="1100"/>
            </a:lvl2pPr>
            <a:lvl3pPr marL="822952" indent="0">
              <a:buNone/>
              <a:defRPr sz="900"/>
            </a:lvl3pPr>
            <a:lvl4pPr marL="1234427" indent="0">
              <a:buNone/>
              <a:defRPr sz="800"/>
            </a:lvl4pPr>
            <a:lvl5pPr marL="1645904" indent="0">
              <a:buNone/>
              <a:defRPr sz="800"/>
            </a:lvl5pPr>
            <a:lvl6pPr marL="2057379" indent="0">
              <a:buNone/>
              <a:defRPr sz="800"/>
            </a:lvl6pPr>
            <a:lvl7pPr marL="2468856" indent="0">
              <a:buNone/>
              <a:defRPr sz="800"/>
            </a:lvl7pPr>
            <a:lvl8pPr marL="2880331" indent="0">
              <a:buNone/>
              <a:defRPr sz="800"/>
            </a:lvl8pPr>
            <a:lvl9pPr marL="3291807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42953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00"/>
            </a:lvl1pPr>
            <a:lvl2pPr marL="411476" indent="0">
              <a:buNone/>
              <a:defRPr sz="2500"/>
            </a:lvl2pPr>
            <a:lvl3pPr marL="822952" indent="0">
              <a:buNone/>
              <a:defRPr sz="2200"/>
            </a:lvl3pPr>
            <a:lvl4pPr marL="1234427" indent="0">
              <a:buNone/>
              <a:defRPr sz="1800"/>
            </a:lvl4pPr>
            <a:lvl5pPr marL="1645904" indent="0">
              <a:buNone/>
              <a:defRPr sz="1800"/>
            </a:lvl5pPr>
            <a:lvl6pPr marL="2057379" indent="0">
              <a:buNone/>
              <a:defRPr sz="1800"/>
            </a:lvl6pPr>
            <a:lvl7pPr marL="2468856" indent="0">
              <a:buNone/>
              <a:defRPr sz="1800"/>
            </a:lvl7pPr>
            <a:lvl8pPr marL="2880331" indent="0">
              <a:buNone/>
              <a:defRPr sz="1800"/>
            </a:lvl8pPr>
            <a:lvl9pPr marL="3291807" indent="0">
              <a:buNone/>
              <a:defRPr sz="18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11476" indent="0">
              <a:buNone/>
              <a:defRPr sz="1100"/>
            </a:lvl2pPr>
            <a:lvl3pPr marL="822952" indent="0">
              <a:buNone/>
              <a:defRPr sz="900"/>
            </a:lvl3pPr>
            <a:lvl4pPr marL="1234427" indent="0">
              <a:buNone/>
              <a:defRPr sz="800"/>
            </a:lvl4pPr>
            <a:lvl5pPr marL="1645904" indent="0">
              <a:buNone/>
              <a:defRPr sz="800"/>
            </a:lvl5pPr>
            <a:lvl6pPr marL="2057379" indent="0">
              <a:buNone/>
              <a:defRPr sz="800"/>
            </a:lvl6pPr>
            <a:lvl7pPr marL="2468856" indent="0">
              <a:buNone/>
              <a:defRPr sz="800"/>
            </a:lvl7pPr>
            <a:lvl8pPr marL="2880331" indent="0">
              <a:buNone/>
              <a:defRPr sz="800"/>
            </a:lvl8pPr>
            <a:lvl9pPr marL="3291807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67981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55704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2" y="274639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747707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584073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433510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82656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503529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9044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>
            <a:off x="758825" y="1249364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2"/>
          <p:cNvCxnSpPr/>
          <p:nvPr/>
        </p:nvCxnSpPr>
        <p:spPr>
          <a:xfrm>
            <a:off x="4645025" y="1249364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5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5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A139F-1525-4AC1-9A56-AB4B4C3B6B4A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86EBC-7F84-404C-A20C-3690BCAAA370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489941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12256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31962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386799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00"/>
            </a:lvl1pPr>
            <a:lvl2pPr marL="411480" indent="0">
              <a:buNone/>
              <a:defRPr sz="2500"/>
            </a:lvl2pPr>
            <a:lvl3pPr marL="822960" indent="0">
              <a:buNone/>
              <a:defRPr sz="220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487044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58422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2" y="274639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5114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6999A-02BE-46B8-BCA8-7C27E53EAA18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227B0-1670-4C7B-8EEA-0844E9AF461A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4879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C11C0-21FC-4390-86FD-B7D1CAA08639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850EA-C209-4EC2-8F19-4193EC82C62A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6841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9"/>
          <p:cNvCxnSpPr/>
          <p:nvPr/>
        </p:nvCxnSpPr>
        <p:spPr>
          <a:xfrm rot="5400000">
            <a:off x="1677194" y="2515394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1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0ACB9-AF35-42BF-89B1-073AD6A150E7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9D85B-3309-4067-BA7A-DCFEB34D0F28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4942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96" indent="0">
              <a:buNone/>
              <a:defRPr sz="2800"/>
            </a:lvl2pPr>
            <a:lvl3pPr marL="914391" indent="0">
              <a:buNone/>
              <a:defRPr sz="2400"/>
            </a:lvl3pPr>
            <a:lvl4pPr marL="1371587" indent="0">
              <a:buNone/>
              <a:defRPr sz="2000"/>
            </a:lvl4pPr>
            <a:lvl5pPr marL="1828782" indent="0">
              <a:buNone/>
              <a:defRPr sz="2000"/>
            </a:lvl5pPr>
            <a:lvl6pPr marL="2285978" indent="0">
              <a:buNone/>
              <a:defRPr sz="2000"/>
            </a:lvl6pPr>
            <a:lvl7pPr marL="2743173" indent="0">
              <a:buNone/>
              <a:defRPr sz="2000"/>
            </a:lvl7pPr>
            <a:lvl8pPr marL="3200368" indent="0">
              <a:buNone/>
              <a:defRPr sz="2000"/>
            </a:lvl8pPr>
            <a:lvl9pPr marL="3657563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3" y="3505201"/>
            <a:ext cx="7391400" cy="804862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835D2-AF43-485C-87C5-10E4A7E006C0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AB997-8684-49E5-B57D-4F2FE11511B0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0543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1" y="4572000"/>
            <a:ext cx="67818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9" tIns="45719" rIns="91439" bIns="45719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styl.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685800"/>
            <a:ext cx="75438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9" tIns="45719" rIns="91439" bIns="457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1" y="6208714"/>
            <a:ext cx="2133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B89EC9-E07E-4B49-8C09-2528FE809223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1" y="6208714"/>
            <a:ext cx="4873625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1" y="5688013"/>
            <a:ext cx="7620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F5B33037-377B-4B21-8CD8-AB28B5AD96FD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7875" y="6172201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4538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4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47" indent="-273047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3719" indent="-273047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354" indent="-228597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2988" indent="-228597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71587" indent="-228597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645904" indent="-228597" algn="l" defTabSz="914391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33" indent="-228597" algn="l" defTabSz="914391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38" indent="-228597" algn="l" defTabSz="914391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56" indent="-228597" algn="l" defTabSz="914391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1" y="4572000"/>
            <a:ext cx="67818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9" tIns="45719" rIns="91439" bIns="45719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styl.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685800"/>
            <a:ext cx="75438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9" tIns="45719" rIns="91439" bIns="457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1" y="6208714"/>
            <a:ext cx="2133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B89EC9-E07E-4B49-8C09-2528FE809223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1" y="6208714"/>
            <a:ext cx="4873625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1" y="5688013"/>
            <a:ext cx="7620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F5B33037-377B-4B21-8CD8-AB28B5AD96FD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7875" y="6172201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7424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4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47" indent="-273047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3719" indent="-273047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354" indent="-228597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2988" indent="-228597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71587" indent="-228597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645904" indent="-228597" algn="l" defTabSz="914391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33" indent="-228597" algn="l" defTabSz="914391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38" indent="-228597" algn="l" defTabSz="914391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56" indent="-228597" algn="l" defTabSz="914391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1" y="4572000"/>
            <a:ext cx="67818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9" tIns="45719" rIns="91439" bIns="45719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styl.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685800"/>
            <a:ext cx="75438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9" tIns="45719" rIns="91439" bIns="457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1" y="6208714"/>
            <a:ext cx="2133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B89EC9-E07E-4B49-8C09-2528FE809223}" type="datetimeFigureOut">
              <a:rPr lang="cs-CZ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15.5.2014</a:t>
            </a:fld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1" y="6208714"/>
            <a:ext cx="4873625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1" y="5688013"/>
            <a:ext cx="7620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F5B33037-377B-4B21-8CD8-AB28B5AD96FD}" type="slidenum">
              <a:rPr lang="cs-CZ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7875" y="6172201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6937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4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47" indent="-273047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3719" indent="-273047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354" indent="-228597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2988" indent="-228597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71587" indent="-228597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645904" indent="-228597" algn="l" defTabSz="914391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33" indent="-228597" algn="l" defTabSz="914391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38" indent="-228597" algn="l" defTabSz="914391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56" indent="-228597" algn="l" defTabSz="914391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5" tIns="41148" rIns="82295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5" tIns="41148" rIns="82295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509"/>
            <a:ext cx="2133124" cy="364331"/>
          </a:xfrm>
          <a:prstGeom prst="rect">
            <a:avLst/>
          </a:prstGeom>
        </p:spPr>
        <p:txBody>
          <a:bodyPr vert="horz" lIns="82295" tIns="41148" rIns="82295" bIns="4114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677" y="6356509"/>
            <a:ext cx="2894648" cy="364331"/>
          </a:xfrm>
          <a:prstGeom prst="rect">
            <a:avLst/>
          </a:prstGeom>
        </p:spPr>
        <p:txBody>
          <a:bodyPr vert="horz" lIns="82295" tIns="41148" rIns="82295" bIns="4114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678" y="6356509"/>
            <a:ext cx="2133123" cy="364331"/>
          </a:xfrm>
          <a:prstGeom prst="rect">
            <a:avLst/>
          </a:prstGeom>
        </p:spPr>
        <p:txBody>
          <a:bodyPr vert="horz" lIns="82295" tIns="41148" rIns="82295" bIns="4114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495F96-F517-46C0-A5B7-131341F9AE6C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713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11476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822952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234427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645904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08607" indent="-308607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8649" indent="-257172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690" indent="-20573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66" indent="-20573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41" indent="-20573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18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593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6069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45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76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52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27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04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79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56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31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07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509"/>
            <a:ext cx="2133124" cy="364331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72D64BC6-DFC4-4306-BFBA-33C3C9DCA965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15.5.2014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677" y="6356509"/>
            <a:ext cx="2894648" cy="364331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677" y="6356509"/>
            <a:ext cx="2133123" cy="364331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68495F96-F517-46C0-A5B7-131341F9AE6C}" type="slidenum">
              <a:rPr lang="cs-CZ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315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1148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82296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23444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64592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08610" indent="-30861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8655" indent="-257175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MJdmEkfnRb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MJdmEkfnRbU" TargetMode="External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MJdmEkfnRbU" TargetMode="External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1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Inovace vybavení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1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Příjemce: Gymnázium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1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>
                <a:solidFill>
                  <a:srgbClr val="000000"/>
                </a:solidFill>
                <a:latin typeface="Times New Roman - 14"/>
                <a:cs typeface="Arial" pitchFamily="34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1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Times New Roman - 14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Times New Roman - 14"/>
                <a:cs typeface="Arial" pitchFamily="34" charset="0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1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1"/>
            <a:ext cx="19431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1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943600" y="1908811"/>
            <a:ext cx="10515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Předmět:</a:t>
            </a: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1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1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2"/>
            <a:ext cx="24117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Číslo DUM:     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17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1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1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1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1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2"/>
            <a:ext cx="3059802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Science and technology II.</a:t>
            </a: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2"/>
            <a:ext cx="2930188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Sabina Vondráková</a:t>
            </a: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1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6588224" y="1908811"/>
            <a:ext cx="228145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nglický jazyk       ročník:  čtvrtý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34341" y="2171702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32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_A_2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2"/>
            <a:ext cx="2606152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Sabina Vondráková</a:t>
            </a: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1"/>
            <a:ext cx="273576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4.B, 4.D,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oktáva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1" y="2914652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23.11.2012</a:t>
            </a:r>
          </a:p>
        </p:txBody>
      </p:sp>
    </p:spTree>
    <p:extLst>
      <p:ext uri="{BB962C8B-B14F-4D97-AF65-F5344CB8AC3E}">
        <p14:creationId xmlns:p14="http://schemas.microsoft.com/office/powerpoint/2010/main" xmlns="" val="46321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ctrTitle"/>
          </p:nvPr>
        </p:nvSpPr>
        <p:spPr>
          <a:xfrm>
            <a:off x="827088" y="188914"/>
            <a:ext cx="7478712" cy="2808287"/>
          </a:xfrm>
        </p:spPr>
        <p:txBody>
          <a:bodyPr/>
          <a:lstStyle/>
          <a:p>
            <a:r>
              <a:rPr lang="cs-CZ" dirty="0" smtClean="0"/>
              <a:t>SCIENCE &amp; TECHNOLOGY II.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6148" name="Picture 2" descr="C:\Users\ntb\AppData\Local\Microsoft\Windows\Temporary Internet Files\Content.IE5\M3UGS1UP\MC900432646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42265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50702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10 </a:t>
            </a:r>
            <a:r>
              <a:rPr lang="cs-CZ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future</a:t>
            </a:r>
            <a:r>
              <a:rPr lang="cs-CZ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technologies</a:t>
            </a:r>
            <a:r>
              <a:rPr lang="cs-CZ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that</a:t>
            </a:r>
            <a:r>
              <a:rPr lang="cs-CZ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already</a:t>
            </a:r>
            <a:r>
              <a:rPr lang="cs-CZ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exist</a:t>
            </a:r>
            <a:endParaRPr lang="cs-CZ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http://www.youtube.com/watch?v=MJdmEkfnRbU</a:t>
            </a:r>
            <a:endParaRPr lang="cs-CZ" dirty="0" smtClean="0"/>
          </a:p>
          <a:p>
            <a:endParaRPr lang="cs-CZ" dirty="0" smtClean="0"/>
          </a:p>
          <a:p>
            <a:r>
              <a:rPr lang="cs-CZ" dirty="0" err="1" smtClean="0"/>
              <a:t>Which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these </a:t>
            </a:r>
            <a:r>
              <a:rPr lang="cs-CZ" dirty="0" err="1" smtClean="0"/>
              <a:t>technologies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most </a:t>
            </a:r>
            <a:r>
              <a:rPr lang="cs-CZ" dirty="0" err="1" smtClean="0"/>
              <a:t>useful</a:t>
            </a:r>
            <a:r>
              <a:rPr lang="cs-CZ" dirty="0" smtClean="0"/>
              <a:t> and </a:t>
            </a:r>
            <a:r>
              <a:rPr lang="cs-CZ" dirty="0" err="1" smtClean="0"/>
              <a:t>why</a:t>
            </a:r>
            <a:r>
              <a:rPr lang="cs-CZ" dirty="0" smtClean="0"/>
              <a:t>?</a:t>
            </a:r>
          </a:p>
          <a:p>
            <a:r>
              <a:rPr lang="cs-CZ" dirty="0" err="1" smtClean="0"/>
              <a:t>Which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these </a:t>
            </a:r>
            <a:r>
              <a:rPr lang="cs-CZ" dirty="0" err="1" smtClean="0"/>
              <a:t>technologies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least </a:t>
            </a:r>
            <a:r>
              <a:rPr lang="cs-CZ" dirty="0" err="1" smtClean="0"/>
              <a:t>useful</a:t>
            </a:r>
            <a:r>
              <a:rPr lang="cs-CZ" dirty="0" smtClean="0"/>
              <a:t> and </a:t>
            </a:r>
            <a:r>
              <a:rPr lang="cs-CZ" dirty="0" err="1" smtClean="0"/>
              <a:t>why</a:t>
            </a:r>
            <a:r>
              <a:rPr lang="cs-CZ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1491546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407025"/>
          </a:xfrm>
        </p:spPr>
        <p:txBody>
          <a:bodyPr/>
          <a:lstStyle/>
          <a:p>
            <a:r>
              <a:rPr lang="cs-CZ" b="1" smtClean="0"/>
              <a:t>How would the world be different without these inventions? Can you imagine living without them? Discuss.</a:t>
            </a:r>
          </a:p>
          <a:p>
            <a:r>
              <a:rPr lang="cs-CZ" smtClean="0"/>
              <a:t>Car</a:t>
            </a:r>
          </a:p>
          <a:p>
            <a:r>
              <a:rPr lang="cs-CZ" smtClean="0"/>
              <a:t>Television</a:t>
            </a:r>
          </a:p>
          <a:p>
            <a:r>
              <a:rPr lang="cs-CZ" smtClean="0"/>
              <a:t>Penicillin</a:t>
            </a:r>
          </a:p>
          <a:p>
            <a:r>
              <a:rPr lang="cs-CZ" smtClean="0"/>
              <a:t>Contact lenses</a:t>
            </a:r>
          </a:p>
          <a:p>
            <a:r>
              <a:rPr lang="cs-CZ" smtClean="0"/>
              <a:t>Electric light bulb</a:t>
            </a:r>
          </a:p>
          <a:p>
            <a:r>
              <a:rPr lang="cs-CZ" smtClean="0"/>
              <a:t>Dynamite</a:t>
            </a:r>
          </a:p>
          <a:p>
            <a:r>
              <a:rPr lang="cs-CZ" smtClean="0"/>
              <a:t>Washing machine</a:t>
            </a:r>
          </a:p>
          <a:p>
            <a:r>
              <a:rPr lang="cs-CZ" smtClean="0"/>
              <a:t>Microwave oven</a:t>
            </a:r>
          </a:p>
          <a:p>
            <a:r>
              <a:rPr lang="cs-CZ" b="1" smtClean="0"/>
              <a:t>Which of them would you miss most and why?</a:t>
            </a:r>
          </a:p>
          <a:p>
            <a:endParaRPr lang="cs-CZ" smtClean="0"/>
          </a:p>
          <a:p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xmlns="" val="4243330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>
          <a:xfrm>
            <a:off x="762001" y="1700213"/>
            <a:ext cx="6781800" cy="4471987"/>
          </a:xfrm>
        </p:spPr>
        <p:txBody>
          <a:bodyPr/>
          <a:lstStyle/>
          <a:p>
            <a:r>
              <a:rPr lang="cs-CZ" sz="2400" dirty="0" err="1"/>
              <a:t>Resources</a:t>
            </a:r>
            <a:r>
              <a:rPr lang="cs-CZ" sz="2400" dirty="0"/>
              <a:t>:</a:t>
            </a:r>
            <a:br>
              <a:rPr lang="cs-CZ" sz="2400" dirty="0"/>
            </a:br>
            <a:r>
              <a:rPr lang="cs-CZ" sz="2400" dirty="0"/>
              <a:t/>
            </a:r>
            <a:br>
              <a:rPr lang="cs-CZ" sz="2400" dirty="0"/>
            </a:br>
            <a:r>
              <a:rPr lang="cs-CZ" sz="2400" dirty="0"/>
              <a:t>a video:</a:t>
            </a:r>
            <a:br>
              <a:rPr lang="cs-CZ" sz="2400" dirty="0"/>
            </a:br>
            <a:r>
              <a:rPr lang="cs-CZ" sz="2400" dirty="0">
                <a:hlinkClick r:id="rId2"/>
              </a:rPr>
              <a:t>http://www.youtube.com/watch?v=MJdmEkfnRbU</a:t>
            </a:r>
            <a:r>
              <a:rPr lang="cs-CZ" sz="2400" dirty="0"/>
              <a:t/>
            </a:r>
            <a:br>
              <a:rPr lang="cs-CZ" sz="2400" dirty="0"/>
            </a:br>
            <a:r>
              <a:rPr lang="cs-CZ" sz="2400" dirty="0"/>
              <a:t/>
            </a:r>
            <a:br>
              <a:rPr lang="cs-CZ" sz="2400" dirty="0"/>
            </a:b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355571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4" tIns="41148" rIns="82294" bIns="41148" anchor="ctr"/>
          <a:lstStyle/>
          <a:p>
            <a:pPr algn="ctr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2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Sabina Vondráková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vondrakova@gymta.cz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listopad 2012</a:t>
            </a: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2"/>
            <a:ext cx="4709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2"/>
            <a:ext cx="4434840" cy="30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z="1400" b="1">
                <a:solidFill>
                  <a:srgbClr val="000000"/>
                </a:solidFill>
                <a:latin typeface="Arial - 20"/>
                <a:cs typeface="Arial" pitchFamily="34" charset="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  <a:cs typeface="Arial" pitchFamily="34" charset="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467544" y="487581"/>
            <a:ext cx="7507746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 video:</a:t>
            </a:r>
            <a:br>
              <a:rPr lang="cs-CZ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cs-CZ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  <a:hlinkClick r:id="rId2"/>
              </a:rPr>
              <a:t>http://www.youtube.com/watch?v=MJdmEkfnRbU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409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234</Words>
  <Application>Microsoft Office PowerPoint</Application>
  <PresentationFormat>Předvádění na obrazovce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5</vt:i4>
      </vt:variant>
      <vt:variant>
        <vt:lpstr>Nadpisy snímků</vt:lpstr>
      </vt:variant>
      <vt:variant>
        <vt:i4>6</vt:i4>
      </vt:variant>
    </vt:vector>
  </HeadingPairs>
  <TitlesOfParts>
    <vt:vector size="11" baseType="lpstr">
      <vt:lpstr>NewsPrint</vt:lpstr>
      <vt:lpstr>2_NewsPrint</vt:lpstr>
      <vt:lpstr>3_NewsPrint</vt:lpstr>
      <vt:lpstr>Šablona%20pro%20DUM[1]</vt:lpstr>
      <vt:lpstr>1_Šablona%20pro%20DUM[1]</vt:lpstr>
      <vt:lpstr>Snímek 1</vt:lpstr>
      <vt:lpstr>SCIENCE &amp; TECHNOLOGY II.</vt:lpstr>
      <vt:lpstr>10 future technologies that already exist</vt:lpstr>
      <vt:lpstr>Snímek 4</vt:lpstr>
      <vt:lpstr>Resources:  a video: http://www.youtube.com/watch?v=MJdmEkfnRbU  </vt:lpstr>
      <vt:lpstr>Snímek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&amp; TECHNOLOGY II.</dc:title>
  <dc:creator>ntb</dc:creator>
  <cp:lastModifiedBy>hchotovinska</cp:lastModifiedBy>
  <cp:revision>9</cp:revision>
  <dcterms:created xsi:type="dcterms:W3CDTF">2012-11-19T17:29:33Z</dcterms:created>
  <dcterms:modified xsi:type="dcterms:W3CDTF">2014-05-15T06:20:29Z</dcterms:modified>
</cp:coreProperties>
</file>