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65" r:id="rId6"/>
    <p:sldId id="257" r:id="rId7"/>
    <p:sldId id="259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cs-CZ"/>
    </a:defPPr>
    <a:lvl1pPr marL="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5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3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1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8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5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6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42" autoAdjust="0"/>
  </p:normalViewPr>
  <p:slideViewPr>
    <p:cSldViewPr>
      <p:cViewPr>
        <p:scale>
          <a:sx n="100" d="100"/>
          <a:sy n="100" d="100"/>
        </p:scale>
        <p:origin x="-946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2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777875" y="6172202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CBCB-5F68-439F-B158-2C5915BF057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D765F-83CA-4377-8ED5-A44478A149C4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7525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F06FC-C60F-4777-A677-3B161E68179F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C828D-3526-49E2-8A1B-3C67DE2322B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45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4"/>
            <a:ext cx="1828800" cy="541019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2"/>
            <a:ext cx="5715000" cy="48768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A7F81-FF2E-4BDB-B390-869E94A96D8B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D670-9245-4451-BAA0-BC659A1002A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3007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2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777875" y="6172202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CBCB-5F68-439F-B158-2C5915BF057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D765F-83CA-4377-8ED5-A44478A149C4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9526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55D40-1346-4063-9E2E-9AF191A560C6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FF7F-2267-49FD-A63C-BCE144B8C70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7734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2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777875" y="6172202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5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5AB70-8FBA-4020-BF34-8B1D88A85C6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230B8-FFFD-40C9-9C73-AEACDD7D0A3B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0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301A6-0B4A-494B-B74D-222E71CB786D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E8E8-0762-4660-B7F1-4E90C5A82A17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0678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8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8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3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8" indent="0">
              <a:buNone/>
              <a:defRPr sz="1600" b="1"/>
            </a:lvl6pPr>
            <a:lvl7pPr marL="2743065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6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3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8" indent="0">
              <a:buNone/>
              <a:defRPr sz="1600" b="1"/>
            </a:lvl6pPr>
            <a:lvl7pPr marL="2743065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6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A139F-1525-4AC1-9A56-AB4B4C3B6B4A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6EBC-7F84-404C-A20C-3690BCAAA37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084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6999A-02BE-46B8-BCA8-7C27E53EAA18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27B0-1670-4C7B-8EEA-0844E9AF461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3453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C11C0-21FC-4390-86FD-B7D1CAA08639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50EA-C209-4EC2-8F19-4193EC82C62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918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5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3" indent="0">
              <a:buNone/>
              <a:defRPr sz="900"/>
            </a:lvl4pPr>
            <a:lvl5pPr marL="1828710" indent="0">
              <a:buNone/>
              <a:defRPr sz="900"/>
            </a:lvl5pPr>
            <a:lvl6pPr marL="2285888" indent="0">
              <a:buNone/>
              <a:defRPr sz="900"/>
            </a:lvl6pPr>
            <a:lvl7pPr marL="2743065" indent="0">
              <a:buNone/>
              <a:defRPr sz="900"/>
            </a:lvl7pPr>
            <a:lvl8pPr marL="3200240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0ACB9-AF35-42BF-89B1-073AD6A150E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9D85B-3309-4067-BA7A-DCFEB34D0F28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835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55D40-1346-4063-9E2E-9AF191A560C6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FF7F-2267-49FD-A63C-BCE144B8C70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90793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3" indent="0">
              <a:buNone/>
              <a:defRPr sz="2000"/>
            </a:lvl4pPr>
            <a:lvl5pPr marL="1828710" indent="0">
              <a:buNone/>
              <a:defRPr sz="2000"/>
            </a:lvl5pPr>
            <a:lvl6pPr marL="2285888" indent="0">
              <a:buNone/>
              <a:defRPr sz="2000"/>
            </a:lvl6pPr>
            <a:lvl7pPr marL="2743065" indent="0">
              <a:buNone/>
              <a:defRPr sz="2000"/>
            </a:lvl7pPr>
            <a:lvl8pPr marL="3200240" indent="0">
              <a:buNone/>
              <a:defRPr sz="2000"/>
            </a:lvl8pPr>
            <a:lvl9pPr marL="3657416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4" y="3505202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3" indent="0">
              <a:buNone/>
              <a:defRPr sz="900"/>
            </a:lvl4pPr>
            <a:lvl5pPr marL="1828710" indent="0">
              <a:buNone/>
              <a:defRPr sz="900"/>
            </a:lvl5pPr>
            <a:lvl6pPr marL="2285888" indent="0">
              <a:buNone/>
              <a:defRPr sz="900"/>
            </a:lvl6pPr>
            <a:lvl7pPr marL="2743065" indent="0">
              <a:buNone/>
              <a:defRPr sz="900"/>
            </a:lvl7pPr>
            <a:lvl8pPr marL="3200240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35D2-AF43-485C-87C5-10E4A7E006C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AB997-8684-49E5-B57D-4F2FE11511B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914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F06FC-C60F-4777-A677-3B161E68179F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C828D-3526-49E2-8A1B-3C67DE2322B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23546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4"/>
            <a:ext cx="1828800" cy="541019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2"/>
            <a:ext cx="5715000" cy="48768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A7F81-FF2E-4BDB-B390-869E94A96D8B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D670-9245-4451-BAA0-BC659A1002A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11464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2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777875" y="6172202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CBCB-5F68-439F-B158-2C5915BF057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D765F-83CA-4377-8ED5-A44478A149C4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82583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55D40-1346-4063-9E2E-9AF191A560C6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FF7F-2267-49FD-A63C-BCE144B8C70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2416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2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777875" y="6172202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5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5AB70-8FBA-4020-BF34-8B1D88A85C6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230B8-FFFD-40C9-9C73-AEACDD7D0A3B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39690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301A6-0B4A-494B-B74D-222E71CB786D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E8E8-0762-4660-B7F1-4E90C5A82A17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8840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8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8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3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8" indent="0">
              <a:buNone/>
              <a:defRPr sz="1600" b="1"/>
            </a:lvl6pPr>
            <a:lvl7pPr marL="2743065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6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3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8" indent="0">
              <a:buNone/>
              <a:defRPr sz="1600" b="1"/>
            </a:lvl6pPr>
            <a:lvl7pPr marL="2743065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6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A139F-1525-4AC1-9A56-AB4B4C3B6B4A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6EBC-7F84-404C-A20C-3690BCAAA37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39530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6999A-02BE-46B8-BCA8-7C27E53EAA18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27B0-1670-4C7B-8EEA-0844E9AF461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09269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C11C0-21FC-4390-86FD-B7D1CAA08639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50EA-C209-4EC2-8F19-4193EC82C62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064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2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777875" y="6172202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5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5AB70-8FBA-4020-BF34-8B1D88A85C6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230B8-FFFD-40C9-9C73-AEACDD7D0A3B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48383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5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3" indent="0">
              <a:buNone/>
              <a:defRPr sz="900"/>
            </a:lvl4pPr>
            <a:lvl5pPr marL="1828710" indent="0">
              <a:buNone/>
              <a:defRPr sz="900"/>
            </a:lvl5pPr>
            <a:lvl6pPr marL="2285888" indent="0">
              <a:buNone/>
              <a:defRPr sz="900"/>
            </a:lvl6pPr>
            <a:lvl7pPr marL="2743065" indent="0">
              <a:buNone/>
              <a:defRPr sz="900"/>
            </a:lvl7pPr>
            <a:lvl8pPr marL="3200240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0ACB9-AF35-42BF-89B1-073AD6A150E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9D85B-3309-4067-BA7A-DCFEB34D0F28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52397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3" indent="0">
              <a:buNone/>
              <a:defRPr sz="2000"/>
            </a:lvl4pPr>
            <a:lvl5pPr marL="1828710" indent="0">
              <a:buNone/>
              <a:defRPr sz="2000"/>
            </a:lvl5pPr>
            <a:lvl6pPr marL="2285888" indent="0">
              <a:buNone/>
              <a:defRPr sz="2000"/>
            </a:lvl6pPr>
            <a:lvl7pPr marL="2743065" indent="0">
              <a:buNone/>
              <a:defRPr sz="2000"/>
            </a:lvl7pPr>
            <a:lvl8pPr marL="3200240" indent="0">
              <a:buNone/>
              <a:defRPr sz="2000"/>
            </a:lvl8pPr>
            <a:lvl9pPr marL="3657416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4" y="3505202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3" indent="0">
              <a:buNone/>
              <a:defRPr sz="900"/>
            </a:lvl4pPr>
            <a:lvl5pPr marL="1828710" indent="0">
              <a:buNone/>
              <a:defRPr sz="900"/>
            </a:lvl5pPr>
            <a:lvl6pPr marL="2285888" indent="0">
              <a:buNone/>
              <a:defRPr sz="900"/>
            </a:lvl6pPr>
            <a:lvl7pPr marL="2743065" indent="0">
              <a:buNone/>
              <a:defRPr sz="900"/>
            </a:lvl7pPr>
            <a:lvl8pPr marL="3200240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35D2-AF43-485C-87C5-10E4A7E006C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AB997-8684-49E5-B57D-4F2FE11511B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2290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F06FC-C60F-4777-A677-3B161E68179F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C828D-3526-49E2-8A1B-3C67DE2322B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2023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4"/>
            <a:ext cx="1828800" cy="541019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2"/>
            <a:ext cx="5715000" cy="48768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A7F81-FF2E-4BDB-B390-869E94A96D8B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D670-9245-4451-BAA0-BC659A1002A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61069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80068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15145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7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3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83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29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7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21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6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31715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6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63560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0" indent="0">
              <a:buNone/>
              <a:defRPr sz="1800" b="1"/>
            </a:lvl2pPr>
            <a:lvl3pPr marL="822920" indent="0">
              <a:buNone/>
              <a:defRPr sz="1600" b="1"/>
            </a:lvl3pPr>
            <a:lvl4pPr marL="1234379" indent="0">
              <a:buNone/>
              <a:defRPr sz="1400" b="1"/>
            </a:lvl4pPr>
            <a:lvl5pPr marL="1645837" indent="0">
              <a:buNone/>
              <a:defRPr sz="1400" b="1"/>
            </a:lvl5pPr>
            <a:lvl6pPr marL="2057297" indent="0">
              <a:buNone/>
              <a:defRPr sz="1400" b="1"/>
            </a:lvl6pPr>
            <a:lvl7pPr marL="2468757" indent="0">
              <a:buNone/>
              <a:defRPr sz="1400" b="1"/>
            </a:lvl7pPr>
            <a:lvl8pPr marL="2880216" indent="0">
              <a:buNone/>
              <a:defRPr sz="1400" b="1"/>
            </a:lvl8pPr>
            <a:lvl9pPr marL="3291675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0" indent="0">
              <a:buNone/>
              <a:defRPr sz="1800" b="1"/>
            </a:lvl2pPr>
            <a:lvl3pPr marL="822920" indent="0">
              <a:buNone/>
              <a:defRPr sz="1600" b="1"/>
            </a:lvl3pPr>
            <a:lvl4pPr marL="1234379" indent="0">
              <a:buNone/>
              <a:defRPr sz="1400" b="1"/>
            </a:lvl4pPr>
            <a:lvl5pPr marL="1645837" indent="0">
              <a:buNone/>
              <a:defRPr sz="1400" b="1"/>
            </a:lvl5pPr>
            <a:lvl6pPr marL="2057297" indent="0">
              <a:buNone/>
              <a:defRPr sz="1400" b="1"/>
            </a:lvl6pPr>
            <a:lvl7pPr marL="2468757" indent="0">
              <a:buNone/>
              <a:defRPr sz="1400" b="1"/>
            </a:lvl7pPr>
            <a:lvl8pPr marL="2880216" indent="0">
              <a:buNone/>
              <a:defRPr sz="1400" b="1"/>
            </a:lvl8pPr>
            <a:lvl9pPr marL="3291675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667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3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301A6-0B4A-494B-B74D-222E71CB786D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E8E8-0762-4660-B7F1-4E90C5A82A17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43559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50735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5" y="273053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7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5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60" indent="0">
              <a:buNone/>
              <a:defRPr sz="1100"/>
            </a:lvl2pPr>
            <a:lvl3pPr marL="822920" indent="0">
              <a:buNone/>
              <a:defRPr sz="900"/>
            </a:lvl3pPr>
            <a:lvl4pPr marL="1234379" indent="0">
              <a:buNone/>
              <a:defRPr sz="800"/>
            </a:lvl4pPr>
            <a:lvl5pPr marL="1645837" indent="0">
              <a:buNone/>
              <a:defRPr sz="800"/>
            </a:lvl5pPr>
            <a:lvl6pPr marL="2057297" indent="0">
              <a:buNone/>
              <a:defRPr sz="800"/>
            </a:lvl6pPr>
            <a:lvl7pPr marL="2468757" indent="0">
              <a:buNone/>
              <a:defRPr sz="800"/>
            </a:lvl7pPr>
            <a:lvl8pPr marL="2880216" indent="0">
              <a:buNone/>
              <a:defRPr sz="800"/>
            </a:lvl8pPr>
            <a:lvl9pPr marL="3291675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73984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60" indent="0">
              <a:buNone/>
              <a:defRPr sz="2500"/>
            </a:lvl2pPr>
            <a:lvl3pPr marL="822920" indent="0">
              <a:buNone/>
              <a:defRPr sz="2200"/>
            </a:lvl3pPr>
            <a:lvl4pPr marL="1234379" indent="0">
              <a:buNone/>
              <a:defRPr sz="1800"/>
            </a:lvl4pPr>
            <a:lvl5pPr marL="1645837" indent="0">
              <a:buNone/>
              <a:defRPr sz="1800"/>
            </a:lvl5pPr>
            <a:lvl6pPr marL="2057297" indent="0">
              <a:buNone/>
              <a:defRPr sz="1800"/>
            </a:lvl6pPr>
            <a:lvl7pPr marL="2468757" indent="0">
              <a:buNone/>
              <a:defRPr sz="1800"/>
            </a:lvl7pPr>
            <a:lvl8pPr marL="2880216" indent="0">
              <a:buNone/>
              <a:defRPr sz="1800"/>
            </a:lvl8pPr>
            <a:lvl9pPr marL="3291675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60" indent="0">
              <a:buNone/>
              <a:defRPr sz="1100"/>
            </a:lvl2pPr>
            <a:lvl3pPr marL="822920" indent="0">
              <a:buNone/>
              <a:defRPr sz="900"/>
            </a:lvl3pPr>
            <a:lvl4pPr marL="1234379" indent="0">
              <a:buNone/>
              <a:defRPr sz="800"/>
            </a:lvl4pPr>
            <a:lvl5pPr marL="1645837" indent="0">
              <a:buNone/>
              <a:defRPr sz="800"/>
            </a:lvl5pPr>
            <a:lvl6pPr marL="2057297" indent="0">
              <a:buNone/>
              <a:defRPr sz="800"/>
            </a:lvl6pPr>
            <a:lvl7pPr marL="2468757" indent="0">
              <a:buNone/>
              <a:defRPr sz="800"/>
            </a:lvl7pPr>
            <a:lvl8pPr marL="2880216" indent="0">
              <a:buNone/>
              <a:defRPr sz="800"/>
            </a:lvl8pPr>
            <a:lvl9pPr marL="3291675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7210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82976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0174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4642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3626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88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7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24056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4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8480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462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8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8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3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8" indent="0">
              <a:buNone/>
              <a:defRPr sz="1600" b="1"/>
            </a:lvl6pPr>
            <a:lvl7pPr marL="2743065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6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3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8" indent="0">
              <a:buNone/>
              <a:defRPr sz="1600" b="1"/>
            </a:lvl6pPr>
            <a:lvl7pPr marL="2743065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6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A139F-1525-4AC1-9A56-AB4B4C3B6B4A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6EBC-7F84-404C-A20C-3690BCAAA37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92403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1531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09380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3" y="273053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3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93584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2" indent="0">
              <a:buNone/>
              <a:defRPr sz="2500"/>
            </a:lvl2pPr>
            <a:lvl3pPr marL="822944" indent="0">
              <a:buNone/>
              <a:defRPr sz="2200"/>
            </a:lvl3pPr>
            <a:lvl4pPr marL="1234415" indent="0">
              <a:buNone/>
              <a:defRPr sz="1800"/>
            </a:lvl4pPr>
            <a:lvl5pPr marL="1645888" indent="0">
              <a:buNone/>
              <a:defRPr sz="1800"/>
            </a:lvl5pPr>
            <a:lvl6pPr marL="2057359" indent="0">
              <a:buNone/>
              <a:defRPr sz="1800"/>
            </a:lvl6pPr>
            <a:lvl7pPr marL="2468831" indent="0">
              <a:buNone/>
              <a:defRPr sz="1800"/>
            </a:lvl7pPr>
            <a:lvl8pPr marL="2880302" indent="0">
              <a:buNone/>
              <a:defRPr sz="1800"/>
            </a:lvl8pPr>
            <a:lvl9pPr marL="3291774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97770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4844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235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6999A-02BE-46B8-BCA8-7C27E53EAA18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27B0-1670-4C7B-8EEA-0844E9AF461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6947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C11C0-21FC-4390-86FD-B7D1CAA08639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50EA-C209-4EC2-8F19-4193EC82C62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4913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5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3" indent="0">
              <a:buNone/>
              <a:defRPr sz="900"/>
            </a:lvl4pPr>
            <a:lvl5pPr marL="1828710" indent="0">
              <a:buNone/>
              <a:defRPr sz="900"/>
            </a:lvl5pPr>
            <a:lvl6pPr marL="2285888" indent="0">
              <a:buNone/>
              <a:defRPr sz="900"/>
            </a:lvl6pPr>
            <a:lvl7pPr marL="2743065" indent="0">
              <a:buNone/>
              <a:defRPr sz="900"/>
            </a:lvl7pPr>
            <a:lvl8pPr marL="3200240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0ACB9-AF35-42BF-89B1-073AD6A150E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9D85B-3309-4067-BA7A-DCFEB34D0F28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2353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3" indent="0">
              <a:buNone/>
              <a:defRPr sz="2000"/>
            </a:lvl4pPr>
            <a:lvl5pPr marL="1828710" indent="0">
              <a:buNone/>
              <a:defRPr sz="2000"/>
            </a:lvl5pPr>
            <a:lvl6pPr marL="2285888" indent="0">
              <a:buNone/>
              <a:defRPr sz="2000"/>
            </a:lvl6pPr>
            <a:lvl7pPr marL="2743065" indent="0">
              <a:buNone/>
              <a:defRPr sz="2000"/>
            </a:lvl7pPr>
            <a:lvl8pPr marL="3200240" indent="0">
              <a:buNone/>
              <a:defRPr sz="2000"/>
            </a:lvl8pPr>
            <a:lvl9pPr marL="3657416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4" y="3505202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3" indent="0">
              <a:buNone/>
              <a:defRPr sz="900"/>
            </a:lvl4pPr>
            <a:lvl5pPr marL="1828710" indent="0">
              <a:buNone/>
              <a:defRPr sz="900"/>
            </a:lvl5pPr>
            <a:lvl6pPr marL="2285888" indent="0">
              <a:buNone/>
              <a:defRPr sz="900"/>
            </a:lvl6pPr>
            <a:lvl7pPr marL="2743065" indent="0">
              <a:buNone/>
              <a:defRPr sz="900"/>
            </a:lvl7pPr>
            <a:lvl8pPr marL="3200240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35D2-AF43-485C-87C5-10E4A7E006C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AB997-8684-49E5-B57D-4F2FE11511B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396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2" y="4572000"/>
            <a:ext cx="678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5" y="6208716"/>
            <a:ext cx="21336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89EC9-E07E-4B49-8C09-2528FE809223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5" y="6208716"/>
            <a:ext cx="4873625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5" y="5688013"/>
            <a:ext cx="7620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F5B33037-377B-4B21-8CD8-AB28B5AD96FD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875" y="6172202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450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37" indent="-27303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696" indent="-27303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18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2943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533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837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857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450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757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2" y="4572000"/>
            <a:ext cx="678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5" y="6208716"/>
            <a:ext cx="21336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89EC9-E07E-4B49-8C09-2528FE809223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5" y="6208716"/>
            <a:ext cx="4873625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5" y="5688013"/>
            <a:ext cx="7620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F5B33037-377B-4B21-8CD8-AB28B5AD96FD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875" y="6172202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082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37" indent="-27303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696" indent="-27303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18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2943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533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837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857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450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757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2" y="4572000"/>
            <a:ext cx="678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5" y="6208716"/>
            <a:ext cx="21336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89EC9-E07E-4B49-8C09-2528FE809223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5" y="6208716"/>
            <a:ext cx="4873625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5" y="5688013"/>
            <a:ext cx="7620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F5B33037-377B-4B21-8CD8-AB28B5AD96FD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875" y="6172202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6" rIns="91436" bIns="45716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6486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37" indent="-27303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696" indent="-27303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18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2943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533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837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857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450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757" indent="-228588" algn="l" defTabSz="914355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2" tIns="41148" rIns="82292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2" tIns="41148" rIns="82292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2" tIns="41148" rIns="82292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82" y="6356509"/>
            <a:ext cx="2133123" cy="364331"/>
          </a:xfrm>
          <a:prstGeom prst="rect">
            <a:avLst/>
          </a:prstGeom>
        </p:spPr>
        <p:txBody>
          <a:bodyPr vert="horz" lIns="82292" tIns="41148" rIns="82292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41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6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2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379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837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595" indent="-30859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22" indent="-25716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49" indent="-20573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08" indent="-20573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566" indent="-20573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28" indent="-205730" algn="l" defTabSz="82292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485" indent="-205730" algn="l" defTabSz="82292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5945" indent="-205730" algn="l" defTabSz="82292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405" indent="-205730" algn="l" defTabSz="82292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0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0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79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37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297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57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16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675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4" tIns="41148" rIns="82294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9" y="6356509"/>
            <a:ext cx="2133123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612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4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15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888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4" indent="-30860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2" indent="-25717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79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51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22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95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66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38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10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2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44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15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88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59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31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02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74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Siemens_mobile_phone_M65.jpg" TargetMode="External"/><Relationship Id="rId2" Type="http://schemas.openxmlformats.org/officeDocument/2006/relationships/hyperlink" Target="http://cs.wikipedia.org/wiki/Soubor:IBM_Thinkpad_R51.jpg" TargetMode="Externa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Siemens" TargetMode="External"/><Relationship Id="rId2" Type="http://schemas.openxmlformats.org/officeDocument/2006/relationships/hyperlink" Target="http://cs.wikipedia.com/wiki/Soubor:IBM" TargetMode="Externa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3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3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3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3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3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3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600" y="1908813"/>
            <a:ext cx="10515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</a:t>
            </a: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3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3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4"/>
            <a:ext cx="24117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16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3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3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3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3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4"/>
            <a:ext cx="305980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Science and technology I.</a:t>
            </a: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4"/>
            <a:ext cx="293018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Sabina Vondráková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3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6732240" y="1908813"/>
            <a:ext cx="2137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anglický jazyk     ročník: čtvrtý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3" y="2171704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32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_A_2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4"/>
            <a:ext cx="260615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Sabina Vondráková</a:t>
            </a: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3"/>
            <a:ext cx="273576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4.B, 4.D,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oktáva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3" y="2914654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16.11.2012</a:t>
            </a:r>
          </a:p>
        </p:txBody>
      </p:sp>
    </p:spTree>
    <p:extLst>
      <p:ext uri="{BB962C8B-B14F-4D97-AF65-F5344CB8AC3E}">
        <p14:creationId xmlns:p14="http://schemas.microsoft.com/office/powerpoint/2010/main" xmlns="" val="104779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ctrTitle"/>
          </p:nvPr>
        </p:nvSpPr>
        <p:spPr>
          <a:xfrm>
            <a:off x="827088" y="188918"/>
            <a:ext cx="7478712" cy="2808287"/>
          </a:xfrm>
        </p:spPr>
        <p:txBody>
          <a:bodyPr/>
          <a:lstStyle/>
          <a:p>
            <a:r>
              <a:rPr lang="cs-CZ" dirty="0" smtClean="0"/>
              <a:t>SCIENCE &amp; TECHNOLOGY I.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6148" name="Picture 2" descr="C:\Users\ntb\AppData\Local\Microsoft\Windows\Temporary Internet Files\Content.IE5\M3UGS1UP\MC90043264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3214686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9326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650" y="476250"/>
            <a:ext cx="6781800" cy="14398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Which</a:t>
            </a: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inventions</a:t>
            </a: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and </a:t>
            </a:r>
            <a:r>
              <a:rPr lang="cs-CZ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discoveries</a:t>
            </a: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cs-CZ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you</a:t>
            </a: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associate</a:t>
            </a: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with</a:t>
            </a: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these </a:t>
            </a:r>
            <a:r>
              <a:rPr lang="cs-CZ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words</a:t>
            </a: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650" y="2133605"/>
            <a:ext cx="7550150" cy="3959225"/>
          </a:xfrm>
        </p:spPr>
        <p:txBody>
          <a:bodyPr/>
          <a:lstStyle/>
          <a:p>
            <a:pPr marL="0" indent="0">
              <a:buNone/>
            </a:pPr>
            <a:r>
              <a:rPr lang="cs-CZ" dirty="0" err="1" smtClean="0"/>
              <a:t>wire</a:t>
            </a:r>
            <a:r>
              <a:rPr lang="cs-CZ" dirty="0" smtClean="0"/>
              <a:t>		</a:t>
            </a:r>
            <a:r>
              <a:rPr lang="cs-CZ" dirty="0" err="1" smtClean="0"/>
              <a:t>mouse</a:t>
            </a:r>
            <a:r>
              <a:rPr lang="cs-CZ" dirty="0" smtClean="0"/>
              <a:t>		</a:t>
            </a:r>
            <a:r>
              <a:rPr lang="cs-CZ" dirty="0" err="1" smtClean="0"/>
              <a:t>light</a:t>
            </a:r>
            <a:r>
              <a:rPr lang="cs-CZ" dirty="0" smtClean="0"/>
              <a:t>		</a:t>
            </a:r>
            <a:r>
              <a:rPr lang="cs-CZ" dirty="0" err="1" smtClean="0"/>
              <a:t>book</a:t>
            </a:r>
            <a:r>
              <a:rPr lang="cs-CZ" dirty="0" smtClean="0"/>
              <a:t>	</a:t>
            </a:r>
          </a:p>
          <a:p>
            <a:pPr marL="0" indent="0">
              <a:buNone/>
            </a:pPr>
            <a:r>
              <a:rPr lang="cs-CZ" dirty="0" err="1" smtClean="0"/>
              <a:t>travelling</a:t>
            </a:r>
            <a:r>
              <a:rPr lang="cs-CZ" dirty="0" smtClean="0"/>
              <a:t> to </a:t>
            </a:r>
            <a:r>
              <a:rPr lang="cs-CZ" dirty="0" err="1" smtClean="0"/>
              <a:t>distant</a:t>
            </a:r>
            <a:r>
              <a:rPr lang="cs-CZ" dirty="0" smtClean="0"/>
              <a:t> </a:t>
            </a:r>
            <a:r>
              <a:rPr lang="cs-CZ" dirty="0" err="1" smtClean="0"/>
              <a:t>places</a:t>
            </a:r>
            <a:r>
              <a:rPr lang="cs-CZ" dirty="0" smtClean="0"/>
              <a:t>	</a:t>
            </a:r>
            <a:r>
              <a:rPr lang="cs-CZ" dirty="0" err="1" smtClean="0"/>
              <a:t>games</a:t>
            </a:r>
            <a:r>
              <a:rPr lang="cs-CZ" dirty="0" smtClean="0"/>
              <a:t>		</a:t>
            </a:r>
            <a:r>
              <a:rPr lang="cs-CZ" dirty="0" err="1" smtClean="0"/>
              <a:t>tansportation</a:t>
            </a:r>
            <a:endParaRPr lang="cs-CZ" dirty="0" smtClean="0"/>
          </a:p>
          <a:p>
            <a:pPr marL="0" indent="0">
              <a:buNone/>
            </a:pPr>
            <a:r>
              <a:rPr lang="cs-CZ" dirty="0" err="1" smtClean="0"/>
              <a:t>washing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clothes</a:t>
            </a:r>
            <a:r>
              <a:rPr lang="cs-CZ" dirty="0" smtClean="0"/>
              <a:t>		</a:t>
            </a:r>
            <a:r>
              <a:rPr lang="cs-CZ" dirty="0" err="1" smtClean="0"/>
              <a:t>communication</a:t>
            </a:r>
            <a:r>
              <a:rPr lang="cs-CZ" dirty="0" smtClean="0"/>
              <a:t>	</a:t>
            </a:r>
          </a:p>
          <a:p>
            <a:pPr marL="0" indent="0">
              <a:buNone/>
            </a:pPr>
            <a:r>
              <a:rPr lang="cs-CZ" dirty="0" err="1" smtClean="0"/>
              <a:t>treatment</a:t>
            </a:r>
            <a:r>
              <a:rPr lang="cs-CZ" dirty="0" smtClean="0"/>
              <a:t>	</a:t>
            </a:r>
            <a:r>
              <a:rPr lang="cs-CZ" dirty="0" err="1" smtClean="0"/>
              <a:t>warm</a:t>
            </a:r>
            <a:r>
              <a:rPr lang="cs-CZ" dirty="0" smtClean="0"/>
              <a:t>		</a:t>
            </a:r>
            <a:r>
              <a:rPr lang="cs-CZ" dirty="0" err="1" smtClean="0"/>
              <a:t>medicine</a:t>
            </a:r>
            <a:r>
              <a:rPr lang="cs-CZ" dirty="0" smtClean="0"/>
              <a:t>	</a:t>
            </a:r>
            <a:r>
              <a:rPr lang="cs-CZ" dirty="0" err="1" smtClean="0"/>
              <a:t>wheel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357347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1042988" y="476250"/>
            <a:ext cx="6500812" cy="1728614"/>
          </a:xfrm>
        </p:spPr>
        <p:txBody>
          <a:bodyPr/>
          <a:lstStyle/>
          <a:p>
            <a:r>
              <a:rPr lang="cs-CZ" sz="2800" dirty="0" err="1"/>
              <a:t>Describe</a:t>
            </a:r>
            <a:r>
              <a:rPr lang="cs-CZ" sz="2800" dirty="0"/>
              <a:t> these </a:t>
            </a:r>
            <a:r>
              <a:rPr lang="cs-CZ" sz="2800" dirty="0" err="1"/>
              <a:t>things</a:t>
            </a:r>
            <a:r>
              <a:rPr lang="cs-CZ" sz="2800" dirty="0"/>
              <a:t>.</a:t>
            </a:r>
            <a:br>
              <a:rPr lang="cs-CZ" sz="2800" dirty="0"/>
            </a:br>
            <a:r>
              <a:rPr lang="cs-CZ" sz="2800" dirty="0" err="1"/>
              <a:t>What</a:t>
            </a:r>
            <a:r>
              <a:rPr lang="cs-CZ" sz="2800" dirty="0"/>
              <a:t> are </a:t>
            </a:r>
            <a:r>
              <a:rPr lang="cs-CZ" sz="2800" dirty="0" err="1"/>
              <a:t>the</a:t>
            </a:r>
            <a:r>
              <a:rPr lang="cs-CZ" sz="2800" dirty="0"/>
              <a:t> </a:t>
            </a:r>
            <a:r>
              <a:rPr lang="cs-CZ" sz="2800" dirty="0" err="1"/>
              <a:t>similarities</a:t>
            </a:r>
            <a:r>
              <a:rPr lang="cs-CZ" sz="2800" dirty="0"/>
              <a:t> and </a:t>
            </a:r>
            <a:r>
              <a:rPr lang="cs-CZ" sz="2800" dirty="0" err="1"/>
              <a:t>differences</a:t>
            </a:r>
            <a:r>
              <a:rPr lang="cs-CZ" sz="2800" dirty="0"/>
              <a:t>?</a:t>
            </a:r>
            <a:br>
              <a:rPr lang="cs-CZ" sz="2800" dirty="0"/>
            </a:br>
            <a:r>
              <a:rPr lang="cs-CZ" sz="2800" dirty="0" err="1"/>
              <a:t>What</a:t>
            </a:r>
            <a:r>
              <a:rPr lang="cs-CZ" sz="2800" dirty="0"/>
              <a:t> do </a:t>
            </a:r>
            <a:r>
              <a:rPr lang="cs-CZ" sz="2800" dirty="0" err="1"/>
              <a:t>we</a:t>
            </a:r>
            <a:r>
              <a:rPr lang="cs-CZ" sz="2800" dirty="0"/>
              <a:t> use </a:t>
            </a:r>
            <a:r>
              <a:rPr lang="cs-CZ" sz="2800" dirty="0" err="1"/>
              <a:t>them</a:t>
            </a:r>
            <a:r>
              <a:rPr lang="cs-CZ" sz="2800" dirty="0"/>
              <a:t> </a:t>
            </a:r>
            <a:r>
              <a:rPr lang="cs-CZ" sz="2800" dirty="0" err="1"/>
              <a:t>for</a:t>
            </a:r>
            <a:r>
              <a:rPr lang="cs-CZ" sz="2800" dirty="0"/>
              <a:t>?</a:t>
            </a: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>
          <a:xfrm>
            <a:off x="827088" y="2276477"/>
            <a:ext cx="7478712" cy="4464894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i="1" dirty="0" err="1" smtClean="0"/>
              <a:t>Key</a:t>
            </a:r>
            <a:r>
              <a:rPr lang="cs-CZ" b="1" i="1" dirty="0" smtClean="0"/>
              <a:t> </a:t>
            </a:r>
            <a:r>
              <a:rPr lang="cs-CZ" b="1" i="1" dirty="0" err="1" smtClean="0"/>
              <a:t>words</a:t>
            </a:r>
            <a:r>
              <a:rPr lang="cs-CZ" b="1" i="1" dirty="0" smtClean="0"/>
              <a:t>:</a:t>
            </a:r>
          </a:p>
          <a:p>
            <a:pPr marL="0" indent="0">
              <a:buNone/>
            </a:pPr>
            <a:r>
              <a:rPr lang="cs-CZ" dirty="0" err="1"/>
              <a:t>k</a:t>
            </a:r>
            <a:r>
              <a:rPr lang="cs-CZ" dirty="0" err="1" smtClean="0"/>
              <a:t>eypad</a:t>
            </a:r>
            <a:r>
              <a:rPr lang="cs-CZ" dirty="0" smtClean="0"/>
              <a:t>, </a:t>
            </a:r>
            <a:r>
              <a:rPr lang="cs-CZ" dirty="0" err="1" smtClean="0"/>
              <a:t>keyboard</a:t>
            </a:r>
            <a:r>
              <a:rPr lang="cs-CZ" dirty="0" smtClean="0"/>
              <a:t>, </a:t>
            </a:r>
            <a:r>
              <a:rPr lang="cs-CZ" dirty="0" err="1" smtClean="0"/>
              <a:t>screen</a:t>
            </a:r>
            <a:r>
              <a:rPr lang="cs-CZ" dirty="0" smtClean="0"/>
              <a:t>, display, </a:t>
            </a:r>
            <a:r>
              <a:rPr lang="cs-CZ" dirty="0" err="1" smtClean="0"/>
              <a:t>microphone</a:t>
            </a:r>
            <a:r>
              <a:rPr lang="cs-CZ" dirty="0" smtClean="0"/>
              <a:t>, </a:t>
            </a:r>
            <a:r>
              <a:rPr lang="cs-CZ" dirty="0" err="1" smtClean="0"/>
              <a:t>key</a:t>
            </a:r>
            <a:r>
              <a:rPr lang="cs-CZ" dirty="0" smtClean="0"/>
              <a:t>, </a:t>
            </a:r>
            <a:r>
              <a:rPr lang="cs-CZ" dirty="0" err="1" smtClean="0"/>
              <a:t>camera</a:t>
            </a:r>
            <a:r>
              <a:rPr lang="cs-CZ" dirty="0" smtClean="0"/>
              <a:t>, log, </a:t>
            </a:r>
            <a:r>
              <a:rPr lang="cs-CZ" dirty="0" err="1" smtClean="0"/>
              <a:t>password</a:t>
            </a:r>
            <a:r>
              <a:rPr lang="cs-CZ" dirty="0" smtClean="0"/>
              <a:t>, internet </a:t>
            </a:r>
            <a:r>
              <a:rPr lang="cs-CZ" dirty="0" err="1" smtClean="0"/>
              <a:t>connection</a:t>
            </a:r>
            <a:r>
              <a:rPr lang="cs-CZ" dirty="0" smtClean="0"/>
              <a:t>, chat, e-mail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713" y="2314578"/>
            <a:ext cx="2824162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4027" y="2117728"/>
            <a:ext cx="2833688" cy="262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3465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2" y="4572000"/>
            <a:ext cx="6781800" cy="1233264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Nadpis 1"/>
          <p:cNvSpPr txBox="1">
            <a:spLocks/>
          </p:cNvSpPr>
          <p:nvPr/>
        </p:nvSpPr>
        <p:spPr bwMode="auto">
          <a:xfrm>
            <a:off x="899594" y="692697"/>
            <a:ext cx="6781800" cy="447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4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262626"/>
                </a:solidFill>
                <a:latin typeface="Impact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262626"/>
                </a:solidFill>
                <a:latin typeface="Impact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262626"/>
                </a:solidFill>
                <a:latin typeface="Impact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262626"/>
                </a:solidFill>
                <a:latin typeface="Impact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2400" dirty="0" err="1"/>
              <a:t>Resources</a:t>
            </a:r>
            <a:r>
              <a:rPr lang="cs-CZ" sz="2400" dirty="0"/>
              <a:t>:</a:t>
            </a:r>
            <a:br>
              <a:rPr lang="cs-CZ" sz="2400" dirty="0"/>
            </a:br>
            <a:r>
              <a:rPr lang="cs-CZ" sz="2400" dirty="0"/>
              <a:t>a laptop: </a:t>
            </a:r>
            <a:r>
              <a:rPr lang="cs-CZ" sz="2400" dirty="0">
                <a:hlinkClick r:id="rId2"/>
              </a:rPr>
              <a:t>http://cs.wikipedia.org/wiki/Soubor:IBM_Thinkpad_R51.jpg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/>
              <a:t>a mobile </a:t>
            </a:r>
            <a:r>
              <a:rPr lang="cs-CZ" sz="2400" dirty="0" err="1"/>
              <a:t>phone</a:t>
            </a:r>
            <a:r>
              <a:rPr lang="cs-CZ" sz="2400" dirty="0"/>
              <a:t>: </a:t>
            </a:r>
            <a:r>
              <a:rPr lang="cs-CZ" sz="2400" dirty="0">
                <a:hlinkClick r:id="rId3"/>
              </a:rPr>
              <a:t>http://cs.wikipedia.org/wiki/Soubor:Siemens_mobile_phone_M65.jpg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068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2" tIns="41148" rIns="82292" bIns="41148"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6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Sabina Vondráková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vondrakova@gymta.cz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listopad 2012</a:t>
            </a: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5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3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5"/>
            <a:ext cx="7507746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obrázky: mobilní telefon: </a:t>
            </a:r>
            <a:r>
              <a:rPr lang="cs-CZ" sz="11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  <a:hlinkClick r:id="rId2"/>
              </a:rPr>
              <a:t>http://cs.wikipedia.com/wiki/Soubor:IBM</a:t>
            </a:r>
            <a:r>
              <a:rPr lang="cs-CZ" sz="11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1100" u="sng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Thinkpad</a:t>
            </a:r>
            <a:r>
              <a:rPr lang="cs-CZ" sz="11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R51.jpg</a:t>
            </a:r>
            <a:endParaRPr lang="cs-CZ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</a:t>
            </a:r>
            <a:r>
              <a:rPr lang="cs-CZ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počítač</a:t>
            </a:r>
            <a:r>
              <a:rPr lang="cs-CZ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cs-CZ" sz="11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  <a:hlinkClick r:id="rId3"/>
              </a:rPr>
              <a:t>http://cs.wikipedia.org/wiki/Soubor:Siemens</a:t>
            </a:r>
            <a:r>
              <a:rPr lang="cs-CZ" sz="11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mobile </a:t>
            </a:r>
            <a:r>
              <a:rPr lang="cs-CZ" sz="1100" u="sng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phone</a:t>
            </a:r>
            <a:r>
              <a:rPr lang="cs-CZ" sz="11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M65.jpg</a:t>
            </a:r>
            <a:endParaRPr lang="cs-CZ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71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220</Words>
  <Application>Microsoft Office PowerPoint</Application>
  <PresentationFormat>Předvádění na obrazovce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5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NewsPrint</vt:lpstr>
      <vt:lpstr>1_NewsPrint</vt:lpstr>
      <vt:lpstr>2_NewsPrint</vt:lpstr>
      <vt:lpstr>Šablona%20pro%20DUM[1]</vt:lpstr>
      <vt:lpstr>1_Šablona%20pro%20DUM[1]</vt:lpstr>
      <vt:lpstr>Snímek 1</vt:lpstr>
      <vt:lpstr>SCIENCE &amp; TECHNOLOGY I.</vt:lpstr>
      <vt:lpstr>Which inventions and discoveries do you associate with these words:</vt:lpstr>
      <vt:lpstr>Describe these things. What are the similarities and differences? What do we use them for?</vt:lpstr>
      <vt:lpstr>Snímek 5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&amp; TECHNOLOGY I.</dc:title>
  <dc:creator>ntb</dc:creator>
  <cp:lastModifiedBy>hchotovinska</cp:lastModifiedBy>
  <cp:revision>9</cp:revision>
  <dcterms:created xsi:type="dcterms:W3CDTF">2012-11-19T17:25:32Z</dcterms:created>
  <dcterms:modified xsi:type="dcterms:W3CDTF">2014-05-15T06:19:58Z</dcterms:modified>
</cp:coreProperties>
</file>