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93A5161-979B-42B0-AF61-C193A5249C6F}" type="datetimeFigureOut">
              <a:rPr lang="cs-CZ" smtClean="0"/>
              <a:pPr/>
              <a:t>15.5.2014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BD6BF64-C401-4C28-9D49-1E74A472AE8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worldservice/learningenglish/general/sixminute/2013/03/130321_6min_traffic_jam.s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sdownload.bbc.co.uk/learningenglish/pdf/2013/03/130321105918_130321_6min_traffic_jam.pdf" TargetMode="External"/><Relationship Id="rId2" Type="http://schemas.openxmlformats.org/officeDocument/2006/relationships/hyperlink" Target="http://www.bbc.co.uk/worldservice/learningenglish/general/sixminute/2013/03/130321_6min_traffic_jam.s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Times New Roman - 16"/>
              </a:rPr>
              <a:t>Projekt: Inovace </a:t>
            </a:r>
            <a:r>
              <a:rPr lang="cs-CZ" sz="1100" dirty="0">
                <a:latin typeface="Arial - 16"/>
              </a:rPr>
              <a:t>vybavení</a:t>
            </a:r>
            <a:r>
              <a:rPr lang="cs-CZ" sz="1100" dirty="0">
                <a:latin typeface="Times New Roman - 16"/>
              </a:rPr>
              <a:t>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599" y="1908811"/>
            <a:ext cx="1764507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</a:t>
            </a:r>
            <a:r>
              <a:rPr lang="cs-CZ" sz="1100" dirty="0" smtClean="0">
                <a:latin typeface="Arial - 16"/>
              </a:rPr>
              <a:t>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sz="1100" dirty="0" smtClean="0">
                <a:latin typeface="Arial - 16"/>
              </a:rPr>
              <a:t>15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43108" y="857232"/>
            <a:ext cx="26997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Current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Issues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-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Environmental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issues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Sabina Vondráková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 </a:t>
            </a:r>
            <a:r>
              <a:rPr lang="cs-CZ" sz="1100" dirty="0" smtClean="0">
                <a:latin typeface="Arial - 16"/>
              </a:rPr>
              <a:t>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ročník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latin typeface="Arial - 16"/>
              </a:rPr>
              <a:t>čtvrtý</a:t>
            </a:r>
            <a:endParaRPr lang="cs-CZ" sz="1100" dirty="0"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32_A_2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24917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Sabina Vondráková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4.B, 4.C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5.4.2013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567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Current</a:t>
            </a:r>
            <a:r>
              <a:rPr lang="cs-CZ" dirty="0" smtClean="0"/>
              <a:t> </a:t>
            </a:r>
            <a:r>
              <a:rPr lang="cs-CZ" dirty="0" err="1" smtClean="0"/>
              <a:t>issues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Environmental</a:t>
            </a:r>
            <a:r>
              <a:rPr lang="cs-CZ" dirty="0" smtClean="0"/>
              <a:t> </a:t>
            </a:r>
            <a:r>
              <a:rPr lang="cs-CZ" dirty="0" err="1" smtClean="0"/>
              <a:t>issues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946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Traffic</a:t>
            </a:r>
            <a:r>
              <a:rPr lang="cs-CZ" dirty="0" smtClean="0"/>
              <a:t> - </a:t>
            </a:r>
            <a:r>
              <a:rPr lang="cs-CZ" dirty="0" err="1" smtClean="0"/>
              <a:t>discussion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Why</a:t>
            </a:r>
            <a:r>
              <a:rPr lang="cs-CZ" dirty="0" smtClean="0"/>
              <a:t> do </a:t>
            </a:r>
            <a:r>
              <a:rPr lang="cs-CZ" dirty="0" err="1" smtClean="0"/>
              <a:t>people</a:t>
            </a:r>
            <a:r>
              <a:rPr lang="cs-CZ" dirty="0" smtClean="0"/>
              <a:t> love </a:t>
            </a:r>
            <a:r>
              <a:rPr lang="cs-CZ" dirty="0" err="1" smtClean="0"/>
              <a:t>cars</a:t>
            </a:r>
            <a:r>
              <a:rPr lang="cs-CZ" dirty="0" smtClean="0"/>
              <a:t> so much?</a:t>
            </a:r>
          </a:p>
          <a:p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possible</a:t>
            </a:r>
            <a:r>
              <a:rPr lang="cs-CZ" dirty="0" smtClean="0"/>
              <a:t> to use </a:t>
            </a:r>
            <a:r>
              <a:rPr lang="cs-CZ" dirty="0" err="1" smtClean="0"/>
              <a:t>cars</a:t>
            </a:r>
            <a:r>
              <a:rPr lang="cs-CZ" dirty="0" smtClean="0"/>
              <a:t> </a:t>
            </a:r>
            <a:r>
              <a:rPr lang="cs-CZ" dirty="0" err="1" smtClean="0"/>
              <a:t>less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How</a:t>
            </a:r>
            <a:r>
              <a:rPr lang="cs-CZ" dirty="0" smtClean="0"/>
              <a:t> </a:t>
            </a:r>
            <a:r>
              <a:rPr lang="cs-CZ" dirty="0" err="1" smtClean="0"/>
              <a:t>often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/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parents</a:t>
            </a:r>
            <a:r>
              <a:rPr lang="cs-CZ" dirty="0" smtClean="0"/>
              <a:t> use a car?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other</a:t>
            </a:r>
            <a:r>
              <a:rPr lang="cs-CZ" dirty="0" smtClean="0"/>
              <a:t> </a:t>
            </a:r>
            <a:r>
              <a:rPr lang="cs-CZ" dirty="0" err="1" smtClean="0"/>
              <a:t>possible</a:t>
            </a:r>
            <a:r>
              <a:rPr lang="cs-CZ" dirty="0" smtClean="0"/>
              <a:t> </a:t>
            </a:r>
            <a:r>
              <a:rPr lang="cs-CZ" dirty="0" err="1" smtClean="0"/>
              <a:t>ways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cs-CZ" dirty="0" smtClean="0"/>
              <a:t> to </a:t>
            </a:r>
            <a:r>
              <a:rPr lang="cs-CZ" dirty="0" err="1" smtClean="0"/>
              <a:t>travel</a:t>
            </a:r>
            <a:r>
              <a:rPr lang="cs-CZ" dirty="0" smtClean="0"/>
              <a:t> </a:t>
            </a:r>
            <a:r>
              <a:rPr lang="cs-CZ" dirty="0" err="1" smtClean="0"/>
              <a:t>somewhere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Think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advantages</a:t>
            </a:r>
            <a:r>
              <a:rPr lang="cs-CZ" dirty="0" smtClean="0"/>
              <a:t> and </a:t>
            </a:r>
            <a:r>
              <a:rPr lang="cs-CZ" dirty="0" err="1" smtClean="0"/>
              <a:t>disadvantages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travelling</a:t>
            </a:r>
            <a:r>
              <a:rPr lang="cs-CZ" dirty="0" smtClean="0"/>
              <a:t>/</a:t>
            </a:r>
            <a:r>
              <a:rPr lang="cs-CZ" dirty="0" err="1" smtClean="0"/>
              <a:t>commuting</a:t>
            </a:r>
            <a:r>
              <a:rPr lang="cs-CZ" dirty="0" smtClean="0"/>
              <a:t> by car.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4643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Listen to </a:t>
            </a:r>
            <a:r>
              <a:rPr lang="cs-CZ" dirty="0" err="1" smtClean="0"/>
              <a:t>this</a:t>
            </a:r>
            <a:r>
              <a:rPr lang="cs-CZ" dirty="0" smtClean="0"/>
              <a:t> </a:t>
            </a:r>
            <a:r>
              <a:rPr lang="cs-CZ" dirty="0" err="1" smtClean="0"/>
              <a:t>extract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err="1"/>
              <a:t>Global</a:t>
            </a:r>
            <a:r>
              <a:rPr lang="cs-CZ" b="1" dirty="0"/>
              <a:t> </a:t>
            </a:r>
            <a:r>
              <a:rPr lang="cs-CZ" b="1" dirty="0" err="1"/>
              <a:t>traffic</a:t>
            </a:r>
            <a:r>
              <a:rPr lang="cs-CZ" b="1" dirty="0"/>
              <a:t> jam</a:t>
            </a:r>
          </a:p>
          <a:p>
            <a:pPr marL="0" indent="0">
              <a:buNone/>
            </a:pPr>
            <a:r>
              <a:rPr lang="cs-CZ" b="1" dirty="0">
                <a:hlinkClick r:id="rId2"/>
              </a:rPr>
              <a:t>http://</a:t>
            </a:r>
            <a:r>
              <a:rPr lang="cs-CZ" b="1" dirty="0" smtClean="0">
                <a:hlinkClick r:id="rId2"/>
              </a:rPr>
              <a:t>www.bbc.co.uk/worldservice/learningenglish/general/sixminute/2013/03/130321_6min_traffic_jam.shtml</a:t>
            </a:r>
            <a:r>
              <a:rPr lang="cs-CZ" b="1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63641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Sabina Vondráková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vondrakova@gymta.cz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smtClean="0">
                <a:solidFill>
                  <a:srgbClr val="000000"/>
                </a:solidFill>
                <a:latin typeface="Arial - 16"/>
              </a:rPr>
              <a:t>duben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7471742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1. Zvuky staženy z:</a:t>
            </a: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  <a:hlinkClick r:id="rId2"/>
              </a:rPr>
              <a:t>http</a:t>
            </a:r>
            <a:r>
              <a:rPr lang="cs-CZ" sz="1100" dirty="0">
                <a:solidFill>
                  <a:srgbClr val="000000"/>
                </a:solidFill>
                <a:latin typeface="Arial - 16"/>
                <a:hlinkClick r:id="rId2"/>
              </a:rPr>
              <a:t>://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hlinkClick r:id="rId2"/>
              </a:rPr>
              <a:t>www.bbc.co.uk/worldservice/learningenglish/general/sixminute/2013/03/130321_6min_traffic_jam.shtml</a:t>
            </a:r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2. text :</a:t>
            </a:r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hlinkClick r:id="rId3"/>
              </a:rPr>
              <a:t>http://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hlinkClick r:id="rId3"/>
              </a:rPr>
              <a:t>wsdownload.bbc.co.uk/learningenglish/pdf/2013/03/130321105918_130321_6min_traffic_jam.pdf</a:t>
            </a:r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2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řehlednost">
  <a:themeElements>
    <a:clrScheme name="Přehlednos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řehlednos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</TotalTime>
  <Words>233</Words>
  <Application>Microsoft Office PowerPoint</Application>
  <PresentationFormat>Předvádění na obrazovce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Přehlednost</vt:lpstr>
      <vt:lpstr>Snímek 1</vt:lpstr>
      <vt:lpstr>Current issues</vt:lpstr>
      <vt:lpstr>Traffic - discussion</vt:lpstr>
      <vt:lpstr>Listen to this extract.</vt:lpstr>
      <vt:lpstr>Snímek 5</vt:lpstr>
    </vt:vector>
  </TitlesOfParts>
  <Company>GPdC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issues</dc:title>
  <dc:creator>doma</dc:creator>
  <cp:lastModifiedBy>hchotovinska</cp:lastModifiedBy>
  <cp:revision>11</cp:revision>
  <dcterms:created xsi:type="dcterms:W3CDTF">2013-03-05T10:06:29Z</dcterms:created>
  <dcterms:modified xsi:type="dcterms:W3CDTF">2014-05-15T06:19:30Z</dcterms:modified>
</cp:coreProperties>
</file>