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95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82993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0395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13227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7349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83308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01104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0026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83553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6394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5351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47407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C478-8614-4F07-8DB0-8804F52363BD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CC58-F98C-41A1-9022-F888BAB14EA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6782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Times New Roman - 16"/>
              </a:rPr>
              <a:t>Projekt: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egistrační číslo projektu</a:t>
            </a:r>
            <a:r>
              <a:rPr lang="cs-CZ" sz="110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</a:t>
            </a:r>
            <a:r>
              <a:rPr lang="cs-CZ" sz="900" b="1">
                <a:latin typeface="Arial - 16"/>
              </a:rPr>
              <a:t>autorskému </a:t>
            </a:r>
            <a:r>
              <a:rPr lang="cs-CZ" sz="900" b="1" smtClean="0">
                <a:latin typeface="Arial - 16"/>
              </a:rPr>
              <a:t>zákonu.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211455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100" dirty="0" smtClean="0">
                <a:latin typeface="Arial - 16"/>
              </a:rPr>
              <a:t>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DUM:</a:t>
            </a:r>
            <a:r>
              <a:rPr lang="cs-CZ" sz="1100" dirty="0">
                <a:latin typeface="Arial - 16"/>
              </a:rPr>
              <a:t> </a:t>
            </a:r>
            <a:r>
              <a:rPr lang="cs-CZ" sz="1100" dirty="0" smtClean="0">
                <a:latin typeface="Arial - 16"/>
              </a:rPr>
              <a:t>14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28150" y="913483"/>
            <a:ext cx="341984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The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Environment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-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vocabulary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Sabina Vondráková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 </a:t>
            </a:r>
            <a:r>
              <a:rPr lang="cs-CZ" sz="1100" dirty="0" smtClean="0">
                <a:latin typeface="Arial - 16"/>
              </a:rPr>
              <a:t>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  ročník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latin typeface="Arial - 16"/>
              </a:rPr>
              <a:t>čtvrtý</a:t>
            </a:r>
            <a:endParaRPr lang="cs-CZ" sz="1100" dirty="0"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32_A_2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039998" y="2148840"/>
            <a:ext cx="131408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Sabina Vondráková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4.B, 4.C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22.3.2013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10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8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cs-CZ" sz="4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cs-CZ" sz="4800" dirty="0" err="1" smtClean="0">
                <a:solidFill>
                  <a:schemeClr val="accent3">
                    <a:lumMod val="50000"/>
                  </a:schemeClr>
                </a:solidFill>
              </a:rPr>
              <a:t>Environment</a:t>
            </a:r>
            <a:endParaRPr lang="cs-CZ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vocabulary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9780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cs-CZ" sz="3600" b="1" dirty="0" err="1" smtClean="0"/>
              <a:t>Match</a:t>
            </a:r>
            <a:r>
              <a:rPr lang="cs-CZ" sz="3600" b="1" dirty="0" smtClean="0"/>
              <a:t> these </a:t>
            </a:r>
            <a:r>
              <a:rPr lang="cs-CZ" sz="3600" b="1" dirty="0" err="1" smtClean="0"/>
              <a:t>phrases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with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the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problems</a:t>
            </a:r>
            <a:r>
              <a:rPr lang="cs-CZ" sz="3600" b="1" dirty="0" smtClean="0"/>
              <a:t>.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rgbClr val="002060"/>
                </a:solidFill>
              </a:rPr>
              <a:t>acid </a:t>
            </a:r>
            <a:r>
              <a:rPr lang="cs-CZ" sz="2400" dirty="0" err="1" smtClean="0">
                <a:solidFill>
                  <a:srgbClr val="002060"/>
                </a:solidFill>
              </a:rPr>
              <a:t>rain</a:t>
            </a:r>
            <a:r>
              <a:rPr lang="cs-CZ" sz="2400" dirty="0" smtClean="0">
                <a:solidFill>
                  <a:srgbClr val="002060"/>
                </a:solidFill>
              </a:rPr>
              <a:t>	  </a:t>
            </a:r>
            <a:r>
              <a:rPr lang="cs-CZ" sz="2400" dirty="0" err="1" smtClean="0">
                <a:solidFill>
                  <a:srgbClr val="002060"/>
                </a:solidFill>
              </a:rPr>
              <a:t>heavy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traffic</a:t>
            </a:r>
            <a:r>
              <a:rPr lang="cs-CZ" sz="2400" dirty="0" smtClean="0">
                <a:solidFill>
                  <a:srgbClr val="002060"/>
                </a:solidFill>
              </a:rPr>
              <a:t>	              </a:t>
            </a:r>
            <a:r>
              <a:rPr lang="cs-CZ" sz="2400" dirty="0" err="1" smtClean="0">
                <a:solidFill>
                  <a:srgbClr val="002060"/>
                </a:solidFill>
              </a:rPr>
              <a:t>population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explosion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sz="2400" dirty="0" err="1" smtClean="0">
                <a:solidFill>
                  <a:srgbClr val="002060"/>
                </a:solidFill>
              </a:rPr>
              <a:t>fertilizers</a:t>
            </a:r>
            <a:r>
              <a:rPr lang="cs-CZ" sz="2400" dirty="0" smtClean="0">
                <a:solidFill>
                  <a:srgbClr val="002060"/>
                </a:solidFill>
              </a:rPr>
              <a:t>	  </a:t>
            </a:r>
            <a:r>
              <a:rPr lang="cs-CZ" sz="2400" dirty="0" err="1" smtClean="0">
                <a:solidFill>
                  <a:srgbClr val="002060"/>
                </a:solidFill>
              </a:rPr>
              <a:t>poor</a:t>
            </a:r>
            <a:r>
              <a:rPr lang="cs-CZ" sz="2400" dirty="0" smtClean="0">
                <a:solidFill>
                  <a:srgbClr val="002060"/>
                </a:solidFill>
              </a:rPr>
              <a:t> air </a:t>
            </a:r>
            <a:r>
              <a:rPr lang="cs-CZ" sz="2400" dirty="0" err="1" smtClean="0">
                <a:solidFill>
                  <a:srgbClr val="002060"/>
                </a:solidFill>
              </a:rPr>
              <a:t>quality</a:t>
            </a:r>
            <a:r>
              <a:rPr lang="cs-CZ" sz="2400" dirty="0" smtClean="0">
                <a:solidFill>
                  <a:srgbClr val="002060"/>
                </a:solidFill>
              </a:rPr>
              <a:t>	 </a:t>
            </a:r>
            <a:r>
              <a:rPr lang="cs-CZ" sz="2400" dirty="0" err="1" smtClean="0">
                <a:solidFill>
                  <a:srgbClr val="002060"/>
                </a:solidFill>
              </a:rPr>
              <a:t>sewage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sz="2400" dirty="0" err="1" smtClean="0">
                <a:solidFill>
                  <a:srgbClr val="002060"/>
                </a:solidFill>
              </a:rPr>
              <a:t>birth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control</a:t>
            </a:r>
            <a:r>
              <a:rPr lang="cs-CZ" sz="2400" dirty="0" smtClean="0">
                <a:solidFill>
                  <a:srgbClr val="002060"/>
                </a:solidFill>
              </a:rPr>
              <a:t>	  </a:t>
            </a:r>
            <a:r>
              <a:rPr lang="cs-CZ" sz="2400" dirty="0" err="1" smtClean="0">
                <a:solidFill>
                  <a:srgbClr val="002060"/>
                </a:solidFill>
              </a:rPr>
              <a:t>CFCs</a:t>
            </a:r>
            <a:r>
              <a:rPr lang="cs-CZ" sz="2400" dirty="0" smtClean="0">
                <a:solidFill>
                  <a:srgbClr val="002060"/>
                </a:solidFill>
              </a:rPr>
              <a:t> (</a:t>
            </a:r>
            <a:r>
              <a:rPr lang="cs-CZ" sz="2400" dirty="0" err="1" smtClean="0">
                <a:solidFill>
                  <a:srgbClr val="002060"/>
                </a:solidFill>
              </a:rPr>
              <a:t>chlorofluoricarbons</a:t>
            </a:r>
            <a:r>
              <a:rPr lang="cs-CZ" sz="24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cs-CZ" sz="2400" dirty="0" err="1" smtClean="0">
                <a:solidFill>
                  <a:srgbClr val="002060"/>
                </a:solidFill>
              </a:rPr>
              <a:t>destruction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of</a:t>
            </a:r>
            <a:r>
              <a:rPr lang="cs-CZ" sz="2400" dirty="0" smtClean="0">
                <a:solidFill>
                  <a:srgbClr val="002060"/>
                </a:solidFill>
              </a:rPr>
              <a:t> natural habitat              </a:t>
            </a:r>
            <a:r>
              <a:rPr lang="cs-CZ" sz="2400" dirty="0" err="1" smtClean="0">
                <a:solidFill>
                  <a:srgbClr val="002060"/>
                </a:solidFill>
              </a:rPr>
              <a:t>emmisions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from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factories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rgbClr val="002060"/>
                </a:solidFill>
              </a:rPr>
              <a:t>major </a:t>
            </a:r>
            <a:r>
              <a:rPr lang="cs-CZ" sz="2400" dirty="0" err="1" smtClean="0">
                <a:solidFill>
                  <a:srgbClr val="002060"/>
                </a:solidFill>
              </a:rPr>
              <a:t>accidents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at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 err="1" smtClean="0">
                <a:solidFill>
                  <a:srgbClr val="002060"/>
                </a:solidFill>
              </a:rPr>
              <a:t>sea</a:t>
            </a:r>
            <a:r>
              <a:rPr lang="cs-CZ" sz="2400" dirty="0" smtClean="0">
                <a:solidFill>
                  <a:srgbClr val="002060"/>
                </a:solidFill>
              </a:rPr>
              <a:t>		</a:t>
            </a:r>
            <a:r>
              <a:rPr lang="cs-CZ" sz="2400" dirty="0" err="1" smtClean="0">
                <a:solidFill>
                  <a:srgbClr val="002060"/>
                </a:solidFill>
              </a:rPr>
              <a:t>contraception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>
                <a:solidFill>
                  <a:srgbClr val="C00000"/>
                </a:solidFill>
              </a:rPr>
              <a:t>PROBLEM				PHRASES</a:t>
            </a:r>
          </a:p>
          <a:p>
            <a:pPr marL="0" indent="0">
              <a:buNone/>
            </a:pPr>
            <a:r>
              <a:rPr lang="cs-CZ" sz="2400" dirty="0" err="1" smtClean="0"/>
              <a:t>extinction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species</a:t>
            </a:r>
          </a:p>
          <a:p>
            <a:pPr marL="0" indent="0">
              <a:buNone/>
            </a:pPr>
            <a:r>
              <a:rPr lang="cs-CZ" sz="2400" dirty="0" err="1" smtClean="0"/>
              <a:t>destruction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rainforests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err="1" smtClean="0"/>
              <a:t>global</a:t>
            </a:r>
            <a:r>
              <a:rPr lang="cs-CZ" sz="2400" dirty="0" smtClean="0"/>
              <a:t> </a:t>
            </a:r>
            <a:r>
              <a:rPr lang="cs-CZ" sz="2400" dirty="0" err="1" smtClean="0"/>
              <a:t>warming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err="1" smtClean="0"/>
              <a:t>population</a:t>
            </a:r>
            <a:r>
              <a:rPr lang="cs-CZ" sz="2400" dirty="0" smtClean="0"/>
              <a:t> </a:t>
            </a:r>
            <a:r>
              <a:rPr lang="cs-CZ" sz="2400" dirty="0" err="1" smtClean="0"/>
              <a:t>growth</a:t>
            </a: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="" xmlns:p14="http://schemas.microsoft.com/office/powerpoint/2010/main" val="15489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err="1" smtClean="0"/>
              <a:t>Complete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the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missing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words</a:t>
            </a:r>
            <a:r>
              <a:rPr lang="cs-CZ" sz="3600" b="1" dirty="0" smtClean="0"/>
              <a:t>. Use </a:t>
            </a:r>
            <a:r>
              <a:rPr lang="cs-CZ" sz="3600" b="1" dirty="0" err="1" smtClean="0"/>
              <a:t>them</a:t>
            </a:r>
            <a:r>
              <a:rPr lang="cs-CZ" sz="3600" b="1" dirty="0" smtClean="0"/>
              <a:t> in </a:t>
            </a:r>
            <a:r>
              <a:rPr lang="cs-CZ" sz="3600" b="1" dirty="0" err="1" smtClean="0"/>
              <a:t>the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sentences</a:t>
            </a:r>
            <a:r>
              <a:rPr lang="cs-CZ" sz="3600" b="1" dirty="0" smtClean="0"/>
              <a:t> (</a:t>
            </a:r>
            <a:r>
              <a:rPr lang="cs-CZ" sz="3600" b="1" dirty="0" err="1" smtClean="0"/>
              <a:t>at</a:t>
            </a:r>
            <a:r>
              <a:rPr lang="cs-CZ" sz="3600" b="1" dirty="0" smtClean="0"/>
              <a:t> least 6).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rgbClr val="C00000"/>
                </a:solidFill>
              </a:rPr>
              <a:t>VERB			NOUN		ADJECTIVE</a:t>
            </a:r>
          </a:p>
          <a:p>
            <a:pPr marL="0" indent="0">
              <a:buNone/>
            </a:pPr>
            <a:r>
              <a:rPr lang="cs-CZ" dirty="0" smtClean="0"/>
              <a:t>………………..	</a:t>
            </a:r>
            <a:r>
              <a:rPr lang="cs-CZ" dirty="0" err="1" smtClean="0"/>
              <a:t>pollution</a:t>
            </a:r>
            <a:r>
              <a:rPr lang="cs-CZ" dirty="0" smtClean="0"/>
              <a:t>		…………………..</a:t>
            </a:r>
          </a:p>
          <a:p>
            <a:pPr marL="0" indent="0">
              <a:buNone/>
            </a:pPr>
            <a:r>
              <a:rPr lang="cs-CZ" dirty="0" smtClean="0"/>
              <a:t>to </a:t>
            </a:r>
            <a:r>
              <a:rPr lang="cs-CZ" dirty="0" err="1" smtClean="0"/>
              <a:t>waste</a:t>
            </a:r>
            <a:r>
              <a:rPr lang="cs-CZ" dirty="0" smtClean="0"/>
              <a:t>		……………..		…………………..</a:t>
            </a:r>
          </a:p>
          <a:p>
            <a:pPr marL="0" indent="0">
              <a:buNone/>
            </a:pPr>
            <a:r>
              <a:rPr lang="cs-CZ" dirty="0" smtClean="0"/>
              <a:t>………………..	……………..		</a:t>
            </a:r>
            <a:r>
              <a:rPr lang="cs-CZ" dirty="0" err="1" smtClean="0"/>
              <a:t>destroyed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to </a:t>
            </a:r>
            <a:r>
              <a:rPr lang="cs-CZ" dirty="0" err="1" smtClean="0"/>
              <a:t>contaminate</a:t>
            </a:r>
            <a:r>
              <a:rPr lang="cs-CZ" dirty="0" smtClean="0"/>
              <a:t>	……………..		…………………..</a:t>
            </a:r>
          </a:p>
          <a:p>
            <a:pPr marL="0" indent="0">
              <a:buNone/>
            </a:pPr>
            <a:r>
              <a:rPr lang="cs-CZ" dirty="0" smtClean="0"/>
              <a:t>………………..	……………..		</a:t>
            </a:r>
            <a:r>
              <a:rPr lang="cs-CZ" dirty="0" err="1" smtClean="0"/>
              <a:t>dangerous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………………..	</a:t>
            </a:r>
            <a:r>
              <a:rPr lang="cs-CZ" dirty="0" err="1" smtClean="0"/>
              <a:t>evacuation</a:t>
            </a:r>
            <a:r>
              <a:rPr lang="cs-CZ" dirty="0" smtClean="0"/>
              <a:t>		           -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61978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Complete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mind map.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2987824" y="3212976"/>
            <a:ext cx="2592288" cy="10081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rgbClr val="C00000"/>
                </a:solidFill>
              </a:rPr>
              <a:t>NATURE</a:t>
            </a:r>
            <a:endParaRPr lang="cs-CZ" sz="3200" b="1" dirty="0">
              <a:solidFill>
                <a:srgbClr val="C00000"/>
              </a:solidFill>
            </a:endParaRPr>
          </a:p>
        </p:txBody>
      </p:sp>
      <p:cxnSp>
        <p:nvCxnSpPr>
          <p:cNvPr id="6" name="Přímá spojnice 5"/>
          <p:cNvCxnSpPr/>
          <p:nvPr/>
        </p:nvCxnSpPr>
        <p:spPr>
          <a:xfrm flipV="1">
            <a:off x="4788024" y="2924944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ál 6"/>
          <p:cNvSpPr/>
          <p:nvPr/>
        </p:nvSpPr>
        <p:spPr>
          <a:xfrm>
            <a:off x="4968044" y="2564904"/>
            <a:ext cx="1548172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 err="1" smtClean="0"/>
              <a:t>weather</a:t>
            </a:r>
            <a:endParaRPr lang="cs-CZ" sz="2000" b="1" dirty="0"/>
          </a:p>
        </p:txBody>
      </p:sp>
      <p:cxnSp>
        <p:nvCxnSpPr>
          <p:cNvPr id="9" name="Přímá spojnice 8"/>
          <p:cNvCxnSpPr>
            <a:stCxn id="4" idx="5"/>
          </p:cNvCxnSpPr>
          <p:nvPr/>
        </p:nvCxnSpPr>
        <p:spPr>
          <a:xfrm>
            <a:off x="5200480" y="4073453"/>
            <a:ext cx="631660" cy="363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ál 9"/>
          <p:cNvSpPr/>
          <p:nvPr/>
        </p:nvSpPr>
        <p:spPr>
          <a:xfrm>
            <a:off x="5688124" y="4282467"/>
            <a:ext cx="1656184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habitat</a:t>
            </a:r>
            <a:endParaRPr lang="cs-CZ" sz="2400" b="1" dirty="0"/>
          </a:p>
        </p:txBody>
      </p:sp>
      <p:cxnSp>
        <p:nvCxnSpPr>
          <p:cNvPr id="12" name="Přímá spojnice 11"/>
          <p:cNvCxnSpPr>
            <a:stCxn id="4" idx="1"/>
          </p:cNvCxnSpPr>
          <p:nvPr/>
        </p:nvCxnSpPr>
        <p:spPr>
          <a:xfrm flipH="1" flipV="1">
            <a:off x="2987824" y="3068960"/>
            <a:ext cx="379632" cy="2916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/>
          <p:cNvSpPr/>
          <p:nvPr/>
        </p:nvSpPr>
        <p:spPr>
          <a:xfrm>
            <a:off x="1835696" y="2601462"/>
            <a:ext cx="1728192" cy="6840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 smtClean="0"/>
              <a:t>plants</a:t>
            </a:r>
            <a:endParaRPr lang="cs-CZ" sz="2400" b="1" dirty="0"/>
          </a:p>
        </p:txBody>
      </p:sp>
      <p:cxnSp>
        <p:nvCxnSpPr>
          <p:cNvPr id="15" name="Přímá spojnice 14"/>
          <p:cNvCxnSpPr/>
          <p:nvPr/>
        </p:nvCxnSpPr>
        <p:spPr>
          <a:xfrm flipH="1">
            <a:off x="2555776" y="4073453"/>
            <a:ext cx="621864" cy="363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ál 15"/>
          <p:cNvSpPr/>
          <p:nvPr/>
        </p:nvSpPr>
        <p:spPr>
          <a:xfrm>
            <a:off x="1241179" y="4437112"/>
            <a:ext cx="1872208" cy="80271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 smtClean="0"/>
              <a:t>animals</a:t>
            </a:r>
            <a:endParaRPr lang="cs-CZ" sz="2400" b="1" dirty="0"/>
          </a:p>
        </p:txBody>
      </p:sp>
      <p:cxnSp>
        <p:nvCxnSpPr>
          <p:cNvPr id="18" name="Přímá spojnice 17"/>
          <p:cNvCxnSpPr/>
          <p:nvPr/>
        </p:nvCxnSpPr>
        <p:spPr>
          <a:xfrm>
            <a:off x="4283968" y="4282467"/>
            <a:ext cx="7200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ál 19"/>
          <p:cNvSpPr/>
          <p:nvPr/>
        </p:nvSpPr>
        <p:spPr>
          <a:xfrm>
            <a:off x="3294961" y="5002547"/>
            <a:ext cx="2376264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 smtClean="0"/>
              <a:t>natural </a:t>
            </a:r>
            <a:r>
              <a:rPr lang="cs-CZ" sz="2000" b="1" dirty="0" err="1" smtClean="0"/>
              <a:t>disasters</a:t>
            </a:r>
            <a:endParaRPr lang="cs-CZ" sz="2000" b="1" dirty="0"/>
          </a:p>
        </p:txBody>
      </p:sp>
      <p:cxnSp>
        <p:nvCxnSpPr>
          <p:cNvPr id="22" name="Přímá spojnice 21"/>
          <p:cNvCxnSpPr/>
          <p:nvPr/>
        </p:nvCxnSpPr>
        <p:spPr>
          <a:xfrm flipH="1" flipV="1">
            <a:off x="1241179" y="2708920"/>
            <a:ext cx="738533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 flipH="1">
            <a:off x="971600" y="5002547"/>
            <a:ext cx="269579" cy="237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 flipV="1">
            <a:off x="6156176" y="2348880"/>
            <a:ext cx="360040" cy="252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>
            <a:stCxn id="10" idx="7"/>
          </p:cNvCxnSpPr>
          <p:nvPr/>
        </p:nvCxnSpPr>
        <p:spPr>
          <a:xfrm flipV="1">
            <a:off x="7101765" y="4221088"/>
            <a:ext cx="566579" cy="166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>
          <a:xfrm>
            <a:off x="4483093" y="5794635"/>
            <a:ext cx="0" cy="29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ál 30"/>
          <p:cNvSpPr/>
          <p:nvPr/>
        </p:nvSpPr>
        <p:spPr>
          <a:xfrm>
            <a:off x="179512" y="1340768"/>
            <a:ext cx="1061667" cy="23762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vál 31"/>
          <p:cNvSpPr/>
          <p:nvPr/>
        </p:nvSpPr>
        <p:spPr>
          <a:xfrm>
            <a:off x="51627" y="5214260"/>
            <a:ext cx="1845431" cy="14594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vál 32"/>
          <p:cNvSpPr/>
          <p:nvPr/>
        </p:nvSpPr>
        <p:spPr>
          <a:xfrm>
            <a:off x="6516216" y="1772816"/>
            <a:ext cx="2520280" cy="11706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vál 33"/>
          <p:cNvSpPr/>
          <p:nvPr/>
        </p:nvSpPr>
        <p:spPr>
          <a:xfrm>
            <a:off x="7527166" y="3410884"/>
            <a:ext cx="1475656" cy="17103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Ovál 34"/>
          <p:cNvSpPr/>
          <p:nvPr/>
        </p:nvSpPr>
        <p:spPr>
          <a:xfrm>
            <a:off x="2555776" y="5943965"/>
            <a:ext cx="4193363" cy="7647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72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29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184</Words>
  <Application>Microsoft Office PowerPoint</Application>
  <PresentationFormat>Předvádění na obrazovce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Snímek 1</vt:lpstr>
      <vt:lpstr>The Environment</vt:lpstr>
      <vt:lpstr>Match these phrases with the problems.</vt:lpstr>
      <vt:lpstr>Complete the missing words. Use them in the sentences (at least 6).</vt:lpstr>
      <vt:lpstr>Complete the mind map.</vt:lpstr>
      <vt:lpstr>Snímek 6</vt:lpstr>
    </vt:vector>
  </TitlesOfParts>
  <Company>GPdC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Environment</dc:title>
  <dc:creator>doma</dc:creator>
  <cp:lastModifiedBy>hchotovinska</cp:lastModifiedBy>
  <cp:revision>11</cp:revision>
  <dcterms:created xsi:type="dcterms:W3CDTF">2013-04-02T07:59:19Z</dcterms:created>
  <dcterms:modified xsi:type="dcterms:W3CDTF">2014-05-05T11:49:40Z</dcterms:modified>
</cp:coreProperties>
</file>