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cs-CZ"/>
    </a:defPPr>
    <a:lvl1pPr marL="0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7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7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1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6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4339-8150-40C4-99BC-62D7AC5372C1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B546-B62E-4D3F-B0B0-B2ECDDF5C35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3132291"/>
            <a:ext cx="7175351" cy="1793167"/>
          </a:xfrm>
          <a:effectLst/>
        </p:spPr>
        <p:txBody>
          <a:bodyPr>
            <a:noAutofit/>
          </a:bodyPr>
          <a:lstStyle>
            <a:lvl1pPr marL="640074" indent="-457196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4339-8150-40C4-99BC-62D7AC5372C1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B546-B62E-4D3F-B0B0-B2ECDDF5C3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8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4339-8150-40C4-99BC-62D7AC5372C1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B546-B62E-4D3F-B0B0-B2ECDDF5C3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4339-8150-40C4-99BC-62D7AC5372C1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B546-B62E-4D3F-B0B0-B2ECDDF5C35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1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6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2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4339-8150-40C4-99BC-62D7AC5372C1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B546-B62E-4D3F-B0B0-B2ECDDF5C3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4339-8150-40C4-99BC-62D7AC5372C1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B546-B62E-4D3F-B0B0-B2ECDDF5C35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1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1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marL="0" lvl="0" indent="0" algn="ctr" defTabSz="914391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4339-8150-40C4-99BC-62D7AC5372C1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B546-B62E-4D3F-B0B0-B2ECDDF5C35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4339-8150-40C4-99BC-62D7AC5372C1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B546-B62E-4D3F-B0B0-B2ECDDF5C3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4339-8150-40C4-99BC-62D7AC5372C1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B546-B62E-4D3F-B0B0-B2ECDDF5C3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1"/>
            <a:ext cx="3636085" cy="1258493"/>
          </a:xfrm>
          <a:effectLst/>
        </p:spPr>
        <p:txBody>
          <a:bodyPr anchor="b">
            <a:noAutofit/>
          </a:bodyPr>
          <a:lstStyle>
            <a:lvl1pPr marL="228597" indent="-228597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1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4339-8150-40C4-99BC-62D7AC5372C1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B546-B62E-4D3F-B0B0-B2ECDDF5C3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1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78" indent="-182878">
              <a:buFont typeface="Georgia" pitchFamily="18" charset="0"/>
              <a:buChar char="*"/>
              <a:defRPr sz="16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4339-8150-40C4-99BC-62D7AC5372C1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B546-B62E-4D3F-B0B0-B2ECDDF5C35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1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1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4372168"/>
            <a:ext cx="6512511" cy="1143000"/>
          </a:xfrm>
          <a:prstGeom prst="rect">
            <a:avLst/>
          </a:prstGeom>
          <a:effectLst/>
        </p:spPr>
        <p:txBody>
          <a:bodyPr vert="horz" lIns="91439" tIns="45719" rIns="91439" bIns="45719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39" tIns="45719" rIns="91439" bIns="45719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1"/>
            <a:ext cx="2514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2814339-8150-40C4-99BC-62D7AC5372C1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1"/>
            <a:ext cx="3352801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1"/>
            <a:ext cx="18288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48B546-B62E-4D3F-B0B0-B2ECDDF5C35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36" indent="-320036" algn="r" defTabSz="914391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597" indent="-182878" algn="l" defTabSz="914391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35" indent="-182878" algn="l" defTabSz="914391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52" indent="-182878" algn="l" defTabSz="914391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69" indent="-182878" algn="l" defTabSz="914391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75" indent="-182878" algn="l" defTabSz="914391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192" indent="-182878" algn="l" defTabSz="914391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40" indent="-182878" algn="l" defTabSz="914391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5978" indent="-182878" algn="l" defTabSz="914391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26" indent="-182878" algn="l" defTabSz="914391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1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Times New Roman - 16"/>
                <a:cs typeface="Arial" pitchFamily="34" charset="0"/>
              </a:rPr>
              <a:t>Projekt: Inovace </a:t>
            </a:r>
            <a:r>
              <a:rPr lang="cs-CZ" sz="1100" dirty="0">
                <a:latin typeface="Arial - 16"/>
                <a:cs typeface="Arial" pitchFamily="34" charset="0"/>
              </a:rPr>
              <a:t>vybavení</a:t>
            </a:r>
            <a:r>
              <a:rPr lang="cs-CZ" sz="1100" dirty="0">
                <a:latin typeface="Times New Roman - 16"/>
                <a:cs typeface="Arial" pitchFamily="34" charset="0"/>
              </a:rPr>
              <a:t>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číslo 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1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1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1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  <a:cs typeface="Arial" pitchFamily="34" charset="0"/>
              </a:rPr>
              <a:t>zákonu.</a:t>
            </a:r>
            <a:endParaRPr lang="cs-CZ" sz="900" b="1" dirty="0">
              <a:latin typeface="Arial - 16"/>
              <a:cs typeface="Arial" pitchFamily="34" charset="0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1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1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04453" y="1908811"/>
            <a:ext cx="18973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</a:t>
            </a:r>
            <a:r>
              <a:rPr lang="cs-CZ" sz="1100" dirty="0" smtClean="0">
                <a:latin typeface="Arial - 16"/>
                <a:cs typeface="Arial" pitchFamily="34" charset="0"/>
              </a:rPr>
              <a:t>anglický jazyk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1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1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2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Číslo DUM: </a:t>
            </a:r>
            <a:r>
              <a:rPr lang="cs-CZ" sz="1100" dirty="0" smtClean="0">
                <a:latin typeface="Arial - 16"/>
                <a:cs typeface="Arial" pitchFamily="34" charset="0"/>
              </a:rPr>
              <a:t>13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1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1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1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1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1"/>
            <a:ext cx="37833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Current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issues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–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social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problems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II.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1"/>
            <a:ext cx="24917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Sabina Vondráková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1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1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ročník: </a:t>
            </a:r>
            <a:r>
              <a:rPr lang="cs-CZ" sz="1100" dirty="0" smtClean="0">
                <a:latin typeface="Arial - 16"/>
                <a:cs typeface="Arial" pitchFamily="34" charset="0"/>
              </a:rPr>
              <a:t>čtvrtý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1" y="2171702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32</a:t>
            </a:r>
            <a:r>
              <a:rPr lang="cs-CZ" sz="1100">
                <a:latin typeface="Arial - 16"/>
                <a:cs typeface="Arial" pitchFamily="34" charset="0"/>
              </a:rPr>
              <a:t>_ </a:t>
            </a:r>
            <a:r>
              <a:rPr lang="cs-CZ" sz="1100" smtClean="0">
                <a:latin typeface="Arial - 16"/>
                <a:cs typeface="Arial" pitchFamily="34" charset="0"/>
              </a:rPr>
              <a:t>A_2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1"/>
            <a:ext cx="291578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Sabina Vondráková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5259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4.B, 4.C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1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15.2.2013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878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SOCIAL PROBLEMS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CURRENT ISSUES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27999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Give</a:t>
            </a:r>
            <a:r>
              <a:rPr lang="cs-CZ" dirty="0" smtClean="0"/>
              <a:t> </a:t>
            </a:r>
            <a:r>
              <a:rPr lang="cs-CZ" dirty="0" err="1" smtClean="0"/>
              <a:t>an</a:t>
            </a:r>
            <a:r>
              <a:rPr lang="cs-CZ" dirty="0" smtClean="0"/>
              <a:t> </a:t>
            </a:r>
            <a:r>
              <a:rPr lang="cs-CZ" dirty="0" err="1" smtClean="0"/>
              <a:t>opinion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statements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AIDS </a:t>
            </a:r>
            <a:r>
              <a:rPr lang="cs-CZ" dirty="0" err="1" smtClean="0"/>
              <a:t>can</a:t>
            </a:r>
            <a:r>
              <a:rPr lang="cs-CZ" dirty="0" smtClean="0"/>
              <a:t> </a:t>
            </a:r>
            <a:r>
              <a:rPr lang="cs-CZ" dirty="0" err="1" smtClean="0"/>
              <a:t>happen</a:t>
            </a:r>
            <a:r>
              <a:rPr lang="cs-CZ" dirty="0" smtClean="0"/>
              <a:t> to </a:t>
            </a:r>
            <a:r>
              <a:rPr lang="cs-CZ" dirty="0" err="1" smtClean="0"/>
              <a:t>anyone</a:t>
            </a:r>
            <a:r>
              <a:rPr lang="cs-CZ" dirty="0" smtClean="0"/>
              <a:t>, </a:t>
            </a:r>
            <a:r>
              <a:rPr lang="cs-CZ" dirty="0" err="1" smtClean="0"/>
              <a:t>even</a:t>
            </a:r>
            <a:r>
              <a:rPr lang="cs-CZ" dirty="0" smtClean="0"/>
              <a:t> </a:t>
            </a:r>
            <a:r>
              <a:rPr lang="cs-CZ" dirty="0" err="1" smtClean="0"/>
              <a:t>me</a:t>
            </a:r>
            <a:r>
              <a:rPr lang="cs-CZ" dirty="0" smtClean="0"/>
              <a:t>.</a:t>
            </a:r>
          </a:p>
          <a:p>
            <a:r>
              <a:rPr lang="cs-CZ" dirty="0" smtClean="0"/>
              <a:t>Ignorance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worst</a:t>
            </a:r>
            <a:r>
              <a:rPr lang="cs-CZ" dirty="0" smtClean="0"/>
              <a:t> </a:t>
            </a:r>
            <a:r>
              <a:rPr lang="cs-CZ" dirty="0" err="1" smtClean="0"/>
              <a:t>approach</a:t>
            </a:r>
            <a:r>
              <a:rPr lang="cs-CZ" dirty="0" smtClean="0"/>
              <a:t> </a:t>
            </a:r>
            <a:r>
              <a:rPr lang="cs-CZ" dirty="0" err="1" smtClean="0"/>
              <a:t>possible</a:t>
            </a:r>
            <a:r>
              <a:rPr lang="cs-CZ" dirty="0" smtClean="0"/>
              <a:t> </a:t>
            </a:r>
            <a:r>
              <a:rPr lang="cs-CZ" dirty="0" err="1" smtClean="0"/>
              <a:t>when</a:t>
            </a:r>
            <a:r>
              <a:rPr lang="cs-CZ" dirty="0" smtClean="0"/>
              <a:t> </a:t>
            </a:r>
            <a:r>
              <a:rPr lang="cs-CZ" dirty="0" err="1" smtClean="0"/>
              <a:t>facing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problem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drug</a:t>
            </a:r>
            <a:r>
              <a:rPr lang="cs-CZ" dirty="0" smtClean="0"/>
              <a:t> </a:t>
            </a:r>
            <a:r>
              <a:rPr lang="cs-CZ" dirty="0" err="1" smtClean="0"/>
              <a:t>misuse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Homeless</a:t>
            </a:r>
            <a:r>
              <a:rPr lang="cs-CZ" dirty="0" smtClean="0"/>
              <a:t> </a:t>
            </a:r>
            <a:r>
              <a:rPr lang="cs-CZ" dirty="0" err="1" smtClean="0"/>
              <a:t>people</a:t>
            </a:r>
            <a:r>
              <a:rPr lang="cs-CZ" dirty="0" smtClean="0"/>
              <a:t> are </a:t>
            </a:r>
            <a:r>
              <a:rPr lang="cs-CZ" dirty="0" err="1" smtClean="0"/>
              <a:t>victims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economic</a:t>
            </a:r>
            <a:r>
              <a:rPr lang="cs-CZ" dirty="0" smtClean="0"/>
              <a:t> hard </a:t>
            </a:r>
            <a:r>
              <a:rPr lang="cs-CZ" dirty="0" err="1" smtClean="0"/>
              <a:t>times</a:t>
            </a:r>
            <a:r>
              <a:rPr lang="cs-CZ" dirty="0" smtClean="0"/>
              <a:t> </a:t>
            </a:r>
            <a:r>
              <a:rPr lang="cs-CZ" dirty="0" err="1" smtClean="0"/>
              <a:t>who</a:t>
            </a:r>
            <a:r>
              <a:rPr lang="cs-CZ" dirty="0" smtClean="0"/>
              <a:t> </a:t>
            </a:r>
            <a:r>
              <a:rPr lang="cs-CZ" dirty="0" err="1" smtClean="0"/>
              <a:t>have</a:t>
            </a:r>
            <a:r>
              <a:rPr lang="cs-CZ" dirty="0" smtClean="0"/>
              <a:t> </a:t>
            </a:r>
            <a:r>
              <a:rPr lang="cs-CZ" dirty="0" err="1" smtClean="0"/>
              <a:t>lost</a:t>
            </a:r>
            <a:r>
              <a:rPr lang="cs-CZ" dirty="0" smtClean="0"/>
              <a:t> </a:t>
            </a:r>
            <a:r>
              <a:rPr lang="cs-CZ" dirty="0" err="1" smtClean="0"/>
              <a:t>their</a:t>
            </a:r>
            <a:r>
              <a:rPr lang="cs-CZ" dirty="0" smtClean="0"/>
              <a:t> </a:t>
            </a:r>
            <a:r>
              <a:rPr lang="cs-CZ" dirty="0" err="1" smtClean="0"/>
              <a:t>jobs</a:t>
            </a:r>
            <a:r>
              <a:rPr lang="cs-CZ" dirty="0" smtClean="0"/>
              <a:t> and </a:t>
            </a:r>
            <a:r>
              <a:rPr lang="cs-CZ" dirty="0" err="1" smtClean="0"/>
              <a:t>homes</a:t>
            </a:r>
            <a:r>
              <a:rPr lang="cs-CZ" dirty="0" smtClean="0"/>
              <a:t>, and </a:t>
            </a:r>
            <a:r>
              <a:rPr lang="cs-CZ" dirty="0" err="1" smtClean="0">
                <a:solidFill>
                  <a:schemeClr val="tx1"/>
                </a:solidFill>
              </a:rPr>
              <a:t>descended</a:t>
            </a:r>
            <a:r>
              <a:rPr lang="cs-CZ" dirty="0" smtClean="0"/>
              <a:t> </a:t>
            </a:r>
            <a:r>
              <a:rPr lang="cs-CZ" dirty="0" err="1" smtClean="0"/>
              <a:t>into</a:t>
            </a:r>
            <a:r>
              <a:rPr lang="cs-CZ" dirty="0" smtClean="0"/>
              <a:t> </a:t>
            </a:r>
            <a:r>
              <a:rPr lang="cs-CZ" dirty="0" err="1" smtClean="0"/>
              <a:t>poverty</a:t>
            </a:r>
            <a:r>
              <a:rPr lang="cs-CZ" dirty="0" smtClean="0"/>
              <a:t> and </a:t>
            </a:r>
            <a:r>
              <a:rPr lang="cs-CZ" dirty="0" err="1" smtClean="0"/>
              <a:t>homelessness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all</a:t>
            </a:r>
            <a:r>
              <a:rPr lang="cs-CZ" dirty="0" smtClean="0"/>
              <a:t> </a:t>
            </a:r>
            <a:r>
              <a:rPr lang="cs-CZ" dirty="0" err="1" smtClean="0"/>
              <a:t>right</a:t>
            </a:r>
            <a:r>
              <a:rPr lang="cs-CZ" dirty="0" smtClean="0"/>
              <a:t> to experiment on </a:t>
            </a:r>
            <a:r>
              <a:rPr lang="cs-CZ" dirty="0" err="1" smtClean="0"/>
              <a:t>animals</a:t>
            </a:r>
            <a:r>
              <a:rPr lang="cs-CZ" dirty="0" smtClean="0"/>
              <a:t> to </a:t>
            </a:r>
            <a:r>
              <a:rPr lang="cs-CZ" dirty="0" err="1" smtClean="0"/>
              <a:t>produce</a:t>
            </a:r>
            <a:r>
              <a:rPr lang="cs-CZ" dirty="0" smtClean="0"/>
              <a:t> </a:t>
            </a:r>
            <a:r>
              <a:rPr lang="cs-CZ" dirty="0" err="1" smtClean="0"/>
              <a:t>new</a:t>
            </a:r>
            <a:r>
              <a:rPr lang="cs-CZ" dirty="0" smtClean="0"/>
              <a:t> </a:t>
            </a:r>
            <a:r>
              <a:rPr lang="cs-CZ" dirty="0" err="1" smtClean="0"/>
              <a:t>drugs</a:t>
            </a:r>
            <a:r>
              <a:rPr lang="cs-CZ" dirty="0" smtClean="0"/>
              <a:t> and </a:t>
            </a:r>
            <a:r>
              <a:rPr lang="cs-CZ" dirty="0" err="1" smtClean="0"/>
              <a:t>products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10544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RACISM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err="1" smtClean="0"/>
              <a:t>Imagine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belong</a:t>
            </a:r>
            <a:r>
              <a:rPr lang="cs-CZ" dirty="0" smtClean="0"/>
              <a:t> to </a:t>
            </a:r>
            <a:r>
              <a:rPr lang="cs-CZ" dirty="0" err="1" smtClean="0"/>
              <a:t>an</a:t>
            </a:r>
            <a:r>
              <a:rPr lang="cs-CZ" dirty="0" smtClean="0"/>
              <a:t> </a:t>
            </a:r>
            <a:r>
              <a:rPr lang="cs-CZ" dirty="0" err="1" smtClean="0"/>
              <a:t>ethnic</a:t>
            </a:r>
            <a:r>
              <a:rPr lang="cs-CZ" dirty="0" smtClean="0"/>
              <a:t> minority in </a:t>
            </a:r>
            <a:r>
              <a:rPr lang="cs-CZ" dirty="0" err="1" smtClean="0"/>
              <a:t>your</a:t>
            </a:r>
            <a:r>
              <a:rPr lang="cs-CZ" dirty="0" smtClean="0"/>
              <a:t> country. </a:t>
            </a:r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problems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have</a:t>
            </a:r>
            <a:r>
              <a:rPr lang="cs-CZ" dirty="0" smtClean="0"/>
              <a:t> in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daily</a:t>
            </a:r>
            <a:r>
              <a:rPr lang="cs-CZ" dirty="0" smtClean="0"/>
              <a:t> </a:t>
            </a:r>
            <a:r>
              <a:rPr lang="cs-CZ" dirty="0" err="1" smtClean="0"/>
              <a:t>life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home</a:t>
            </a:r>
            <a:r>
              <a:rPr lang="cs-CZ" dirty="0" smtClean="0"/>
              <a:t>,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school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work</a:t>
            </a:r>
            <a:r>
              <a:rPr lang="cs-CZ" dirty="0" smtClean="0"/>
              <a:t>?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Make notes and talk to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friend</a:t>
            </a:r>
            <a:r>
              <a:rPr lang="cs-CZ" dirty="0" smtClean="0"/>
              <a:t> </a:t>
            </a:r>
            <a:r>
              <a:rPr lang="cs-CZ" dirty="0" err="1" smtClean="0"/>
              <a:t>explaining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problems</a:t>
            </a:r>
            <a:r>
              <a:rPr lang="cs-CZ" dirty="0" smtClean="0"/>
              <a:t> and </a:t>
            </a:r>
            <a:r>
              <a:rPr lang="cs-CZ" dirty="0" err="1" smtClean="0"/>
              <a:t>feelings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20090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Rules</a:t>
            </a:r>
            <a:r>
              <a:rPr lang="cs-CZ" dirty="0" smtClean="0"/>
              <a:t> and </a:t>
            </a:r>
            <a:r>
              <a:rPr lang="cs-CZ" dirty="0" err="1" smtClean="0"/>
              <a:t>obligations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cs-CZ" dirty="0" err="1" smtClean="0"/>
              <a:t>Workin</a:t>
            </a:r>
            <a:r>
              <a:rPr lang="cs-CZ" dirty="0" smtClean="0"/>
              <a:t> </a:t>
            </a:r>
            <a:r>
              <a:rPr lang="cs-CZ" dirty="0" err="1" smtClean="0"/>
              <a:t>pairs</a:t>
            </a:r>
            <a:r>
              <a:rPr lang="cs-CZ" dirty="0" smtClean="0"/>
              <a:t>. At </a:t>
            </a:r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age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think</a:t>
            </a:r>
            <a:r>
              <a:rPr lang="cs-CZ" dirty="0" smtClean="0"/>
              <a:t> </a:t>
            </a:r>
            <a:r>
              <a:rPr lang="cs-CZ" dirty="0" err="1" smtClean="0"/>
              <a:t>people</a:t>
            </a:r>
            <a:r>
              <a:rPr lang="cs-CZ" dirty="0" smtClean="0"/>
              <a:t> </a:t>
            </a:r>
            <a:r>
              <a:rPr lang="cs-CZ" dirty="0" err="1" smtClean="0"/>
              <a:t>should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allowed</a:t>
            </a:r>
            <a:r>
              <a:rPr lang="cs-CZ" dirty="0" smtClean="0"/>
              <a:t> to do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following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own</a:t>
            </a:r>
            <a:r>
              <a:rPr lang="cs-CZ" dirty="0" smtClean="0"/>
              <a:t> a mobile </a:t>
            </a:r>
            <a:r>
              <a:rPr lang="cs-CZ" dirty="0" err="1" smtClean="0"/>
              <a:t>phone</a:t>
            </a:r>
            <a:endParaRPr lang="cs-CZ" dirty="0" smtClean="0"/>
          </a:p>
          <a:p>
            <a:r>
              <a:rPr lang="cs-CZ" dirty="0" err="1" smtClean="0"/>
              <a:t>get</a:t>
            </a:r>
            <a:r>
              <a:rPr lang="cs-CZ" dirty="0" smtClean="0"/>
              <a:t> </a:t>
            </a:r>
            <a:r>
              <a:rPr lang="cs-CZ" dirty="0" err="1" smtClean="0"/>
              <a:t>married</a:t>
            </a:r>
            <a:endParaRPr lang="cs-CZ" dirty="0" smtClean="0"/>
          </a:p>
          <a:p>
            <a:r>
              <a:rPr lang="cs-CZ" dirty="0" smtClean="0"/>
              <a:t>drink </a:t>
            </a:r>
            <a:r>
              <a:rPr lang="cs-CZ" dirty="0" err="1" smtClean="0"/>
              <a:t>alcohol</a:t>
            </a:r>
            <a:endParaRPr lang="cs-CZ" dirty="0" smtClean="0"/>
          </a:p>
          <a:p>
            <a:r>
              <a:rPr lang="cs-CZ" dirty="0" err="1" smtClean="0"/>
              <a:t>join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army</a:t>
            </a:r>
            <a:endParaRPr lang="cs-CZ" dirty="0" smtClean="0"/>
          </a:p>
          <a:p>
            <a:r>
              <a:rPr lang="cs-CZ" dirty="0" err="1" smtClean="0"/>
              <a:t>own</a:t>
            </a:r>
            <a:r>
              <a:rPr lang="cs-CZ" dirty="0" smtClean="0"/>
              <a:t> a </a:t>
            </a:r>
            <a:r>
              <a:rPr lang="cs-CZ" dirty="0" err="1" smtClean="0"/>
              <a:t>pet</a:t>
            </a:r>
            <a:endParaRPr lang="cs-CZ" dirty="0" smtClean="0"/>
          </a:p>
          <a:p>
            <a:r>
              <a:rPr lang="cs-CZ" dirty="0" smtClean="0"/>
              <a:t>drive a car</a:t>
            </a:r>
          </a:p>
          <a:p>
            <a:r>
              <a:rPr lang="cs-CZ" dirty="0" err="1" smtClean="0"/>
              <a:t>vote</a:t>
            </a:r>
            <a:endParaRPr lang="cs-CZ" dirty="0" smtClean="0"/>
          </a:p>
          <a:p>
            <a:r>
              <a:rPr lang="cs-CZ" dirty="0" err="1" smtClean="0"/>
              <a:t>have</a:t>
            </a:r>
            <a:r>
              <a:rPr lang="cs-CZ" dirty="0" smtClean="0"/>
              <a:t> a </a:t>
            </a:r>
            <a:r>
              <a:rPr lang="cs-CZ" dirty="0" err="1" smtClean="0"/>
              <a:t>credit</a:t>
            </a:r>
            <a:r>
              <a:rPr lang="cs-CZ" dirty="0" smtClean="0"/>
              <a:t> </a:t>
            </a:r>
            <a:r>
              <a:rPr lang="cs-CZ" dirty="0" err="1" smtClean="0"/>
              <a:t>card</a:t>
            </a:r>
            <a:endParaRPr lang="cs-CZ" dirty="0" smtClean="0"/>
          </a:p>
          <a:p>
            <a:r>
              <a:rPr lang="cs-CZ" dirty="0" err="1" smtClean="0"/>
              <a:t>have</a:t>
            </a:r>
            <a:r>
              <a:rPr lang="cs-CZ" dirty="0" smtClean="0"/>
              <a:t> sex 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47128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POVERTY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In </a:t>
            </a:r>
            <a:r>
              <a:rPr lang="cs-CZ" dirty="0" err="1" smtClean="0"/>
              <a:t>some</a:t>
            </a:r>
            <a:r>
              <a:rPr lang="cs-CZ" dirty="0" smtClean="0"/>
              <a:t> </a:t>
            </a:r>
            <a:r>
              <a:rPr lang="cs-CZ" dirty="0" err="1" smtClean="0"/>
              <a:t>countries</a:t>
            </a:r>
            <a:r>
              <a:rPr lang="cs-CZ" dirty="0" smtClean="0"/>
              <a:t> – </a:t>
            </a:r>
            <a:r>
              <a:rPr lang="cs-CZ" dirty="0" err="1" smtClean="0"/>
              <a:t>begging</a:t>
            </a:r>
            <a:r>
              <a:rPr lang="cs-CZ" dirty="0" smtClean="0"/>
              <a:t> –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illegal</a:t>
            </a:r>
            <a:r>
              <a:rPr lang="cs-CZ" dirty="0" smtClean="0"/>
              <a:t>.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think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should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allowed</a:t>
            </a:r>
            <a:r>
              <a:rPr lang="cs-CZ" dirty="0" smtClean="0"/>
              <a:t>?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ever</a:t>
            </a:r>
            <a:r>
              <a:rPr lang="cs-CZ" dirty="0" smtClean="0"/>
              <a:t> </a:t>
            </a:r>
            <a:r>
              <a:rPr lang="cs-CZ" dirty="0" err="1" smtClean="0"/>
              <a:t>give</a:t>
            </a:r>
            <a:r>
              <a:rPr lang="cs-CZ" dirty="0" smtClean="0"/>
              <a:t> </a:t>
            </a:r>
            <a:r>
              <a:rPr lang="cs-CZ" dirty="0" err="1" smtClean="0"/>
              <a:t>money</a:t>
            </a:r>
            <a:r>
              <a:rPr lang="cs-CZ" dirty="0" smtClean="0"/>
              <a:t> to </a:t>
            </a:r>
            <a:r>
              <a:rPr lang="cs-CZ" dirty="0" err="1" smtClean="0"/>
              <a:t>beggars</a:t>
            </a:r>
            <a:r>
              <a:rPr lang="cs-CZ" dirty="0" smtClean="0"/>
              <a:t>?</a:t>
            </a:r>
          </a:p>
          <a:p>
            <a:r>
              <a:rPr lang="cs-CZ" dirty="0" smtClean="0"/>
              <a:t>In </a:t>
            </a:r>
            <a:r>
              <a:rPr lang="cs-CZ" dirty="0" err="1" smtClean="0"/>
              <a:t>the</a:t>
            </a:r>
            <a:r>
              <a:rPr lang="cs-CZ" dirty="0" smtClean="0"/>
              <a:t> Czech Republic </a:t>
            </a:r>
            <a:r>
              <a:rPr lang="cs-CZ" dirty="0" err="1" smtClean="0"/>
              <a:t>some</a:t>
            </a:r>
            <a:r>
              <a:rPr lang="cs-CZ" dirty="0" smtClean="0"/>
              <a:t> </a:t>
            </a:r>
            <a:r>
              <a:rPr lang="cs-CZ" dirty="0" err="1" smtClean="0"/>
              <a:t>homeless</a:t>
            </a:r>
            <a:r>
              <a:rPr lang="cs-CZ" dirty="0" smtClean="0"/>
              <a:t> </a:t>
            </a:r>
            <a:r>
              <a:rPr lang="cs-CZ" dirty="0" err="1" smtClean="0"/>
              <a:t>people</a:t>
            </a:r>
            <a:r>
              <a:rPr lang="cs-CZ" dirty="0" smtClean="0"/>
              <a:t> </a:t>
            </a:r>
            <a:r>
              <a:rPr lang="cs-CZ" dirty="0" err="1" smtClean="0"/>
              <a:t>can</a:t>
            </a:r>
            <a:r>
              <a:rPr lang="cs-CZ" dirty="0" smtClean="0"/>
              <a:t> make </a:t>
            </a:r>
            <a:r>
              <a:rPr lang="cs-CZ" dirty="0" err="1" smtClean="0"/>
              <a:t>money</a:t>
            </a:r>
            <a:r>
              <a:rPr lang="cs-CZ" dirty="0" smtClean="0"/>
              <a:t> by </a:t>
            </a:r>
            <a:r>
              <a:rPr lang="cs-CZ" dirty="0" err="1" smtClean="0"/>
              <a:t>selling</a:t>
            </a:r>
            <a:r>
              <a:rPr lang="cs-CZ" dirty="0" smtClean="0"/>
              <a:t> a </a:t>
            </a:r>
            <a:r>
              <a:rPr lang="cs-CZ" dirty="0" err="1" smtClean="0"/>
              <a:t>magazine</a:t>
            </a:r>
            <a:r>
              <a:rPr lang="cs-CZ" dirty="0" smtClean="0"/>
              <a:t> </a:t>
            </a:r>
            <a:r>
              <a:rPr lang="cs-CZ" dirty="0" err="1" smtClean="0"/>
              <a:t>called</a:t>
            </a:r>
            <a:r>
              <a:rPr lang="cs-CZ" dirty="0" smtClean="0"/>
              <a:t> “Nový prostor“. </a:t>
            </a:r>
            <a:r>
              <a:rPr lang="cs-CZ" dirty="0" err="1" smtClean="0"/>
              <a:t>Would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buy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magazine</a:t>
            </a:r>
            <a:r>
              <a:rPr lang="cs-CZ" dirty="0" smtClean="0"/>
              <a:t>?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think</a:t>
            </a:r>
            <a:r>
              <a:rPr lang="cs-CZ" dirty="0" smtClean="0"/>
              <a:t> </a:t>
            </a:r>
            <a:r>
              <a:rPr lang="cs-CZ" dirty="0" err="1" smtClean="0"/>
              <a:t>it´s</a:t>
            </a:r>
            <a:r>
              <a:rPr lang="cs-CZ" dirty="0" smtClean="0"/>
              <a:t> a </a:t>
            </a:r>
            <a:r>
              <a:rPr lang="cs-CZ" dirty="0" err="1" smtClean="0"/>
              <a:t>good</a:t>
            </a:r>
            <a:r>
              <a:rPr lang="cs-CZ" dirty="0" smtClean="0"/>
              <a:t> idea?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85982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DRUGS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think</a:t>
            </a:r>
            <a:r>
              <a:rPr lang="cs-CZ" dirty="0" smtClean="0"/>
              <a:t> </a:t>
            </a:r>
            <a:r>
              <a:rPr lang="cs-CZ" dirty="0" err="1" smtClean="0"/>
              <a:t>nicotine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addictive</a:t>
            </a:r>
            <a:r>
              <a:rPr lang="cs-CZ" dirty="0" smtClean="0"/>
              <a:t>? </a:t>
            </a:r>
            <a:r>
              <a:rPr lang="cs-CZ" dirty="0" err="1" smtClean="0"/>
              <a:t>Why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tobacco</a:t>
            </a:r>
            <a:r>
              <a:rPr lang="cs-CZ" dirty="0" smtClean="0"/>
              <a:t> </a:t>
            </a:r>
            <a:r>
              <a:rPr lang="cs-CZ" dirty="0" err="1" smtClean="0"/>
              <a:t>legal</a:t>
            </a:r>
            <a:r>
              <a:rPr lang="cs-CZ" dirty="0" smtClean="0"/>
              <a:t>, </a:t>
            </a:r>
            <a:r>
              <a:rPr lang="cs-CZ" dirty="0" err="1" smtClean="0"/>
              <a:t>when</a:t>
            </a:r>
            <a:r>
              <a:rPr lang="cs-CZ" dirty="0" smtClean="0"/>
              <a:t> most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other</a:t>
            </a:r>
            <a:r>
              <a:rPr lang="cs-CZ" dirty="0" smtClean="0"/>
              <a:t> </a:t>
            </a:r>
            <a:r>
              <a:rPr lang="cs-CZ" dirty="0" err="1" smtClean="0"/>
              <a:t>drugs</a:t>
            </a:r>
            <a:r>
              <a:rPr lang="cs-CZ" dirty="0" smtClean="0"/>
              <a:t> are </a:t>
            </a:r>
            <a:r>
              <a:rPr lang="cs-CZ" dirty="0" err="1" smtClean="0"/>
              <a:t>illegal</a:t>
            </a:r>
            <a:r>
              <a:rPr lang="cs-CZ" dirty="0" smtClean="0"/>
              <a:t>? </a:t>
            </a:r>
            <a:r>
              <a:rPr lang="cs-CZ" dirty="0" err="1" smtClean="0"/>
              <a:t>Would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a </a:t>
            </a:r>
            <a:r>
              <a:rPr lang="cs-CZ" dirty="0" err="1" smtClean="0"/>
              <a:t>good</a:t>
            </a:r>
            <a:r>
              <a:rPr lang="cs-CZ" dirty="0" smtClean="0"/>
              <a:t> idea to make </a:t>
            </a:r>
            <a:r>
              <a:rPr lang="cs-CZ" dirty="0" err="1" smtClean="0"/>
              <a:t>tobacco</a:t>
            </a:r>
            <a:r>
              <a:rPr lang="cs-CZ" dirty="0" smtClean="0"/>
              <a:t> </a:t>
            </a:r>
            <a:r>
              <a:rPr lang="cs-CZ" dirty="0" err="1" smtClean="0"/>
              <a:t>illegal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Some</a:t>
            </a:r>
            <a:r>
              <a:rPr lang="cs-CZ" dirty="0" smtClean="0"/>
              <a:t> </a:t>
            </a:r>
            <a:r>
              <a:rPr lang="cs-CZ" dirty="0" err="1" smtClean="0"/>
              <a:t>people</a:t>
            </a:r>
            <a:r>
              <a:rPr lang="cs-CZ" dirty="0" smtClean="0"/>
              <a:t> </a:t>
            </a:r>
            <a:r>
              <a:rPr lang="cs-CZ" dirty="0" err="1" smtClean="0"/>
              <a:t>say</a:t>
            </a:r>
            <a:r>
              <a:rPr lang="cs-CZ" dirty="0" smtClean="0"/>
              <a:t> </a:t>
            </a:r>
            <a:r>
              <a:rPr lang="cs-CZ" dirty="0" err="1" smtClean="0"/>
              <a:t>that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would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better</a:t>
            </a:r>
            <a:r>
              <a:rPr lang="cs-CZ" dirty="0" smtClean="0"/>
              <a:t> to </a:t>
            </a:r>
            <a:r>
              <a:rPr lang="cs-CZ" dirty="0" err="1" smtClean="0"/>
              <a:t>legalise</a:t>
            </a:r>
            <a:r>
              <a:rPr lang="cs-CZ" dirty="0" smtClean="0"/>
              <a:t> </a:t>
            </a:r>
            <a:r>
              <a:rPr lang="cs-CZ" dirty="0" err="1" smtClean="0"/>
              <a:t>all</a:t>
            </a:r>
            <a:r>
              <a:rPr lang="cs-CZ" dirty="0" smtClean="0"/>
              <a:t> </a:t>
            </a:r>
            <a:r>
              <a:rPr lang="cs-CZ" dirty="0" err="1" smtClean="0"/>
              <a:t>drugs</a:t>
            </a:r>
            <a:r>
              <a:rPr lang="cs-CZ" dirty="0" smtClean="0"/>
              <a:t>. </a:t>
            </a:r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would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advantages</a:t>
            </a:r>
            <a:r>
              <a:rPr lang="cs-CZ" dirty="0" smtClean="0"/>
              <a:t> and </a:t>
            </a:r>
            <a:r>
              <a:rPr lang="cs-CZ" dirty="0" err="1" smtClean="0"/>
              <a:t>disadvantages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such a </a:t>
            </a:r>
            <a:r>
              <a:rPr lang="cs-CZ" dirty="0" err="1" smtClean="0"/>
              <a:t>change</a:t>
            </a:r>
            <a:r>
              <a:rPr lang="cs-CZ" dirty="0" smtClean="0"/>
              <a:t>?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1655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4" tIns="41148" rIns="82294" bIns="41148"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2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Sabina Vondráková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vondrakova@gymta.cz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únor 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240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426</Words>
  <Application>Microsoft Office PowerPoint</Application>
  <PresentationFormat>Předvádění na obrazovce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Aerodynamika</vt:lpstr>
      <vt:lpstr>Snímek 1</vt:lpstr>
      <vt:lpstr>CURRENT ISSUES</vt:lpstr>
      <vt:lpstr>Give an opinion about the statements.</vt:lpstr>
      <vt:lpstr>RACISM</vt:lpstr>
      <vt:lpstr>Rules and obligations</vt:lpstr>
      <vt:lpstr>POVERTY</vt:lpstr>
      <vt:lpstr>DRUGS</vt:lpstr>
      <vt:lpstr>Snímek 8</vt:lpstr>
    </vt:vector>
  </TitlesOfParts>
  <Company>GPdC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ISSUES</dc:title>
  <dc:creator>doma</dc:creator>
  <cp:lastModifiedBy>hchotovinska</cp:lastModifiedBy>
  <cp:revision>9</cp:revision>
  <dcterms:created xsi:type="dcterms:W3CDTF">2013-02-12T09:07:12Z</dcterms:created>
  <dcterms:modified xsi:type="dcterms:W3CDTF">2014-05-15T06:18:37Z</dcterms:modified>
</cp:coreProperties>
</file>