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sldIdLst>
    <p:sldId id="271" r:id="rId4"/>
    <p:sldId id="256" r:id="rId5"/>
    <p:sldId id="259" r:id="rId6"/>
    <p:sldId id="262" r:id="rId7"/>
    <p:sldId id="258" r:id="rId8"/>
    <p:sldId id="260" r:id="rId9"/>
    <p:sldId id="261" r:id="rId10"/>
    <p:sldId id="263" r:id="rId11"/>
    <p:sldId id="264" r:id="rId12"/>
    <p:sldId id="266" r:id="rId13"/>
    <p:sldId id="267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2C2F8A-8B35-49B4-A0BD-D1CBC75DE796}" type="doc">
      <dgm:prSet loTypeId="urn:microsoft.com/office/officeart/2005/8/layout/hierarchy3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09623077-1BAB-4730-9910-1300482949F5}">
      <dgm:prSet phldrT="[Text]"/>
      <dgm:spPr/>
      <dgm:t>
        <a:bodyPr/>
        <a:lstStyle/>
        <a:p>
          <a:r>
            <a:rPr lang="cs-CZ" dirty="0" err="1" smtClean="0"/>
            <a:t>current</a:t>
          </a:r>
          <a:r>
            <a:rPr lang="cs-CZ" dirty="0" smtClean="0"/>
            <a:t> </a:t>
          </a:r>
          <a:r>
            <a:rPr lang="cs-CZ" dirty="0" err="1" smtClean="0"/>
            <a:t>issues</a:t>
          </a:r>
          <a:endParaRPr lang="cs-CZ" dirty="0"/>
        </a:p>
      </dgm:t>
    </dgm:pt>
    <dgm:pt modelId="{42BD3FED-D33B-423D-B597-1F0C9031E6E3}" type="parTrans" cxnId="{43013937-6378-43CC-B065-8D969467E28B}">
      <dgm:prSet/>
      <dgm:spPr/>
      <dgm:t>
        <a:bodyPr/>
        <a:lstStyle/>
        <a:p>
          <a:endParaRPr lang="cs-CZ"/>
        </a:p>
      </dgm:t>
    </dgm:pt>
    <dgm:pt modelId="{1EDED391-C98B-4051-B369-CD7BE2D2657C}" type="sibTrans" cxnId="{43013937-6378-43CC-B065-8D969467E28B}">
      <dgm:prSet/>
      <dgm:spPr/>
      <dgm:t>
        <a:bodyPr/>
        <a:lstStyle/>
        <a:p>
          <a:endParaRPr lang="cs-CZ"/>
        </a:p>
      </dgm:t>
    </dgm:pt>
    <dgm:pt modelId="{A9A82ED4-AFC2-4117-8FA5-FC5D268BBD48}">
      <dgm:prSet phldrT="[Text]"/>
      <dgm:spPr/>
      <dgm:t>
        <a:bodyPr/>
        <a:lstStyle/>
        <a:p>
          <a:r>
            <a:rPr lang="cs-CZ" dirty="0" err="1" smtClean="0"/>
            <a:t>social</a:t>
          </a:r>
          <a:endParaRPr lang="cs-CZ" dirty="0"/>
        </a:p>
      </dgm:t>
    </dgm:pt>
    <dgm:pt modelId="{7274D657-110A-4B54-8987-9FC7CE843501}" type="parTrans" cxnId="{C9D49F4E-561E-4E61-8D1E-AFE8DF45D869}">
      <dgm:prSet/>
      <dgm:spPr/>
      <dgm:t>
        <a:bodyPr/>
        <a:lstStyle/>
        <a:p>
          <a:endParaRPr lang="cs-CZ"/>
        </a:p>
      </dgm:t>
    </dgm:pt>
    <dgm:pt modelId="{630BA135-B21A-4C12-BA29-01562D1F5E3F}" type="sibTrans" cxnId="{C9D49F4E-561E-4E61-8D1E-AFE8DF45D869}">
      <dgm:prSet/>
      <dgm:spPr/>
      <dgm:t>
        <a:bodyPr/>
        <a:lstStyle/>
        <a:p>
          <a:endParaRPr lang="cs-CZ"/>
        </a:p>
      </dgm:t>
    </dgm:pt>
    <dgm:pt modelId="{25B61EE2-4448-44B5-80ED-6E0949951D7D}">
      <dgm:prSet phldrT="[Text]"/>
      <dgm:spPr/>
      <dgm:t>
        <a:bodyPr/>
        <a:lstStyle/>
        <a:p>
          <a:r>
            <a:rPr lang="cs-CZ" dirty="0" err="1" smtClean="0"/>
            <a:t>environmental</a:t>
          </a:r>
          <a:endParaRPr lang="cs-CZ" dirty="0"/>
        </a:p>
      </dgm:t>
    </dgm:pt>
    <dgm:pt modelId="{B099771D-6588-4651-B61B-5E998888E01B}" type="parTrans" cxnId="{5768CBF6-2EEB-42CA-A9EB-4B34E1E40779}">
      <dgm:prSet/>
      <dgm:spPr/>
      <dgm:t>
        <a:bodyPr/>
        <a:lstStyle/>
        <a:p>
          <a:endParaRPr lang="cs-CZ"/>
        </a:p>
      </dgm:t>
    </dgm:pt>
    <dgm:pt modelId="{227D9424-5C89-48F4-8E8F-E337E8A7F4F7}" type="sibTrans" cxnId="{5768CBF6-2EEB-42CA-A9EB-4B34E1E40779}">
      <dgm:prSet/>
      <dgm:spPr/>
      <dgm:t>
        <a:bodyPr/>
        <a:lstStyle/>
        <a:p>
          <a:endParaRPr lang="cs-CZ"/>
        </a:p>
      </dgm:t>
    </dgm:pt>
    <dgm:pt modelId="{547ADDDD-15DC-4705-B3A1-E976C54A396C}" type="pres">
      <dgm:prSet presAssocID="{EB2C2F8A-8B35-49B4-A0BD-D1CBC75DE79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55AF949D-FA58-42D2-BCEF-7F6307E7CC40}" type="pres">
      <dgm:prSet presAssocID="{09623077-1BAB-4730-9910-1300482949F5}" presName="root" presStyleCnt="0"/>
      <dgm:spPr/>
    </dgm:pt>
    <dgm:pt modelId="{32CD4120-028E-4125-8519-6BD31BAF3B22}" type="pres">
      <dgm:prSet presAssocID="{09623077-1BAB-4730-9910-1300482949F5}" presName="rootComposite" presStyleCnt="0"/>
      <dgm:spPr/>
    </dgm:pt>
    <dgm:pt modelId="{192DDB3D-35AD-4FB7-A48E-2C88EC8C2A0C}" type="pres">
      <dgm:prSet presAssocID="{09623077-1BAB-4730-9910-1300482949F5}" presName="rootText" presStyleLbl="node1" presStyleIdx="0" presStyleCnt="1" custLinFactNeighborX="-4128" custLinFactNeighborY="-84090"/>
      <dgm:spPr/>
      <dgm:t>
        <a:bodyPr/>
        <a:lstStyle/>
        <a:p>
          <a:endParaRPr lang="cs-CZ"/>
        </a:p>
      </dgm:t>
    </dgm:pt>
    <dgm:pt modelId="{B45D166B-C604-4585-B18B-902EE2E273A2}" type="pres">
      <dgm:prSet presAssocID="{09623077-1BAB-4730-9910-1300482949F5}" presName="rootConnector" presStyleLbl="node1" presStyleIdx="0" presStyleCnt="1"/>
      <dgm:spPr/>
      <dgm:t>
        <a:bodyPr/>
        <a:lstStyle/>
        <a:p>
          <a:endParaRPr lang="cs-CZ"/>
        </a:p>
      </dgm:t>
    </dgm:pt>
    <dgm:pt modelId="{84FDC4BE-571E-4D91-99FD-64B334D04543}" type="pres">
      <dgm:prSet presAssocID="{09623077-1BAB-4730-9910-1300482949F5}" presName="childShape" presStyleCnt="0"/>
      <dgm:spPr/>
    </dgm:pt>
    <dgm:pt modelId="{4D5C741E-0ED9-4931-9CB5-83676D394AAE}" type="pres">
      <dgm:prSet presAssocID="{7274D657-110A-4B54-8987-9FC7CE843501}" presName="Name13" presStyleLbl="parChTrans1D2" presStyleIdx="0" presStyleCnt="2"/>
      <dgm:spPr/>
      <dgm:t>
        <a:bodyPr/>
        <a:lstStyle/>
        <a:p>
          <a:endParaRPr lang="cs-CZ"/>
        </a:p>
      </dgm:t>
    </dgm:pt>
    <dgm:pt modelId="{8758C1E2-12A1-4BC5-98E8-CF606ADE758C}" type="pres">
      <dgm:prSet presAssocID="{A9A82ED4-AFC2-4117-8FA5-FC5D268BBD48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AE074EC-E96B-4DC9-ACEE-8B4551394D72}" type="pres">
      <dgm:prSet presAssocID="{B099771D-6588-4651-B61B-5E998888E01B}" presName="Name13" presStyleLbl="parChTrans1D2" presStyleIdx="1" presStyleCnt="2"/>
      <dgm:spPr/>
      <dgm:t>
        <a:bodyPr/>
        <a:lstStyle/>
        <a:p>
          <a:endParaRPr lang="cs-CZ"/>
        </a:p>
      </dgm:t>
    </dgm:pt>
    <dgm:pt modelId="{50504F5A-5613-4D21-81C1-73A62AFF3D09}" type="pres">
      <dgm:prSet presAssocID="{25B61EE2-4448-44B5-80ED-6E0949951D7D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768CBF6-2EEB-42CA-A9EB-4B34E1E40779}" srcId="{09623077-1BAB-4730-9910-1300482949F5}" destId="{25B61EE2-4448-44B5-80ED-6E0949951D7D}" srcOrd="1" destOrd="0" parTransId="{B099771D-6588-4651-B61B-5E998888E01B}" sibTransId="{227D9424-5C89-48F4-8E8F-E337E8A7F4F7}"/>
    <dgm:cxn modelId="{43013937-6378-43CC-B065-8D969467E28B}" srcId="{EB2C2F8A-8B35-49B4-A0BD-D1CBC75DE796}" destId="{09623077-1BAB-4730-9910-1300482949F5}" srcOrd="0" destOrd="0" parTransId="{42BD3FED-D33B-423D-B597-1F0C9031E6E3}" sibTransId="{1EDED391-C98B-4051-B369-CD7BE2D2657C}"/>
    <dgm:cxn modelId="{0CDE3797-6923-49EE-B99A-0AA266BCD474}" type="presOf" srcId="{09623077-1BAB-4730-9910-1300482949F5}" destId="{192DDB3D-35AD-4FB7-A48E-2C88EC8C2A0C}" srcOrd="0" destOrd="0" presId="urn:microsoft.com/office/officeart/2005/8/layout/hierarchy3"/>
    <dgm:cxn modelId="{B94AC454-A615-4803-BFB7-C5A61C38767E}" type="presOf" srcId="{A9A82ED4-AFC2-4117-8FA5-FC5D268BBD48}" destId="{8758C1E2-12A1-4BC5-98E8-CF606ADE758C}" srcOrd="0" destOrd="0" presId="urn:microsoft.com/office/officeart/2005/8/layout/hierarchy3"/>
    <dgm:cxn modelId="{F330A097-639F-4EC4-AD5B-93A17C66702A}" type="presOf" srcId="{EB2C2F8A-8B35-49B4-A0BD-D1CBC75DE796}" destId="{547ADDDD-15DC-4705-B3A1-E976C54A396C}" srcOrd="0" destOrd="0" presId="urn:microsoft.com/office/officeart/2005/8/layout/hierarchy3"/>
    <dgm:cxn modelId="{32968E25-4396-427C-AA45-34E0866A0E56}" type="presOf" srcId="{25B61EE2-4448-44B5-80ED-6E0949951D7D}" destId="{50504F5A-5613-4D21-81C1-73A62AFF3D09}" srcOrd="0" destOrd="0" presId="urn:microsoft.com/office/officeart/2005/8/layout/hierarchy3"/>
    <dgm:cxn modelId="{F9773A7D-F411-41FA-967E-D26367CBFEA7}" type="presOf" srcId="{B099771D-6588-4651-B61B-5E998888E01B}" destId="{DAE074EC-E96B-4DC9-ACEE-8B4551394D72}" srcOrd="0" destOrd="0" presId="urn:microsoft.com/office/officeart/2005/8/layout/hierarchy3"/>
    <dgm:cxn modelId="{C9D49F4E-561E-4E61-8D1E-AFE8DF45D869}" srcId="{09623077-1BAB-4730-9910-1300482949F5}" destId="{A9A82ED4-AFC2-4117-8FA5-FC5D268BBD48}" srcOrd="0" destOrd="0" parTransId="{7274D657-110A-4B54-8987-9FC7CE843501}" sibTransId="{630BA135-B21A-4C12-BA29-01562D1F5E3F}"/>
    <dgm:cxn modelId="{8C4BD393-05A7-4A1B-81A1-C65353D77674}" type="presOf" srcId="{09623077-1BAB-4730-9910-1300482949F5}" destId="{B45D166B-C604-4585-B18B-902EE2E273A2}" srcOrd="1" destOrd="0" presId="urn:microsoft.com/office/officeart/2005/8/layout/hierarchy3"/>
    <dgm:cxn modelId="{7D364D48-B307-4F4B-B2E7-AA25E9DA7420}" type="presOf" srcId="{7274D657-110A-4B54-8987-9FC7CE843501}" destId="{4D5C741E-0ED9-4931-9CB5-83676D394AAE}" srcOrd="0" destOrd="0" presId="urn:microsoft.com/office/officeart/2005/8/layout/hierarchy3"/>
    <dgm:cxn modelId="{F4B3930F-304F-4174-899D-5F7739FC2AA1}" type="presParOf" srcId="{547ADDDD-15DC-4705-B3A1-E976C54A396C}" destId="{55AF949D-FA58-42D2-BCEF-7F6307E7CC40}" srcOrd="0" destOrd="0" presId="urn:microsoft.com/office/officeart/2005/8/layout/hierarchy3"/>
    <dgm:cxn modelId="{2B7D6AA1-E4BE-4669-8363-F0B9DE753763}" type="presParOf" srcId="{55AF949D-FA58-42D2-BCEF-7F6307E7CC40}" destId="{32CD4120-028E-4125-8519-6BD31BAF3B22}" srcOrd="0" destOrd="0" presId="urn:microsoft.com/office/officeart/2005/8/layout/hierarchy3"/>
    <dgm:cxn modelId="{7D7FA356-EE3E-4FC6-A3BD-B15FDCF6C29C}" type="presParOf" srcId="{32CD4120-028E-4125-8519-6BD31BAF3B22}" destId="{192DDB3D-35AD-4FB7-A48E-2C88EC8C2A0C}" srcOrd="0" destOrd="0" presId="urn:microsoft.com/office/officeart/2005/8/layout/hierarchy3"/>
    <dgm:cxn modelId="{F89D8B26-2F19-4676-8E55-502781D49600}" type="presParOf" srcId="{32CD4120-028E-4125-8519-6BD31BAF3B22}" destId="{B45D166B-C604-4585-B18B-902EE2E273A2}" srcOrd="1" destOrd="0" presId="urn:microsoft.com/office/officeart/2005/8/layout/hierarchy3"/>
    <dgm:cxn modelId="{BD74147C-8B5D-486B-A641-EDA033B71E52}" type="presParOf" srcId="{55AF949D-FA58-42D2-BCEF-7F6307E7CC40}" destId="{84FDC4BE-571E-4D91-99FD-64B334D04543}" srcOrd="1" destOrd="0" presId="urn:microsoft.com/office/officeart/2005/8/layout/hierarchy3"/>
    <dgm:cxn modelId="{DF4BC626-EDFB-4ECC-85F1-B8DC8703610C}" type="presParOf" srcId="{84FDC4BE-571E-4D91-99FD-64B334D04543}" destId="{4D5C741E-0ED9-4931-9CB5-83676D394AAE}" srcOrd="0" destOrd="0" presId="urn:microsoft.com/office/officeart/2005/8/layout/hierarchy3"/>
    <dgm:cxn modelId="{2B38631B-59CB-4FE8-889A-1B5F4F81983E}" type="presParOf" srcId="{84FDC4BE-571E-4D91-99FD-64B334D04543}" destId="{8758C1E2-12A1-4BC5-98E8-CF606ADE758C}" srcOrd="1" destOrd="0" presId="urn:microsoft.com/office/officeart/2005/8/layout/hierarchy3"/>
    <dgm:cxn modelId="{2D981F9B-76AD-4529-B37B-1341A53800FA}" type="presParOf" srcId="{84FDC4BE-571E-4D91-99FD-64B334D04543}" destId="{DAE074EC-E96B-4DC9-ACEE-8B4551394D72}" srcOrd="2" destOrd="0" presId="urn:microsoft.com/office/officeart/2005/8/layout/hierarchy3"/>
    <dgm:cxn modelId="{A2BCFB6D-8228-4A44-A95C-B96A6470AC9B}" type="presParOf" srcId="{84FDC4BE-571E-4D91-99FD-64B334D04543}" destId="{50504F5A-5613-4D21-81C1-73A62AFF3D0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7F357C-A29E-406A-9532-D540BD2C76AB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3EAF8681-7CC2-4DAB-A580-559476B7D529}">
      <dgm:prSet phldrT="[Text]"/>
      <dgm:spPr/>
      <dgm:t>
        <a:bodyPr/>
        <a:lstStyle/>
        <a:p>
          <a:r>
            <a:rPr lang="cs-CZ" dirty="0" smtClean="0"/>
            <a:t>SOCIAL PROBLEMS</a:t>
          </a:r>
          <a:endParaRPr lang="cs-CZ" dirty="0"/>
        </a:p>
      </dgm:t>
    </dgm:pt>
    <dgm:pt modelId="{2A808686-55E5-4F20-9CF0-501B6AB1B5C2}" type="parTrans" cxnId="{AAF2D4E8-C39B-4B80-BB9E-48647476601C}">
      <dgm:prSet/>
      <dgm:spPr/>
      <dgm:t>
        <a:bodyPr/>
        <a:lstStyle/>
        <a:p>
          <a:endParaRPr lang="cs-CZ"/>
        </a:p>
      </dgm:t>
    </dgm:pt>
    <dgm:pt modelId="{988706F2-F08E-49CA-BDFB-A5FB28EF5A76}" type="sibTrans" cxnId="{AAF2D4E8-C39B-4B80-BB9E-48647476601C}">
      <dgm:prSet/>
      <dgm:spPr/>
      <dgm:t>
        <a:bodyPr/>
        <a:lstStyle/>
        <a:p>
          <a:endParaRPr lang="cs-CZ"/>
        </a:p>
      </dgm:t>
    </dgm:pt>
    <dgm:pt modelId="{E1919838-C1B1-4141-BDE0-5CDFF06B5E0F}">
      <dgm:prSet phldrT="[Text]"/>
      <dgm:spPr/>
      <dgm:t>
        <a:bodyPr/>
        <a:lstStyle/>
        <a:p>
          <a:r>
            <a:rPr lang="cs-CZ" dirty="0" smtClean="0"/>
            <a:t>GLOBAL</a:t>
          </a:r>
          <a:endParaRPr lang="cs-CZ" dirty="0"/>
        </a:p>
      </dgm:t>
    </dgm:pt>
    <dgm:pt modelId="{A15C1F94-3126-46A5-A4ED-95D31CA41219}" type="parTrans" cxnId="{6C27203E-EE91-4EBB-AD65-B841C77CDF23}">
      <dgm:prSet/>
      <dgm:spPr/>
      <dgm:t>
        <a:bodyPr/>
        <a:lstStyle/>
        <a:p>
          <a:endParaRPr lang="cs-CZ"/>
        </a:p>
      </dgm:t>
    </dgm:pt>
    <dgm:pt modelId="{D630B06A-8C36-45E5-939E-5A633D700B34}" type="sibTrans" cxnId="{6C27203E-EE91-4EBB-AD65-B841C77CDF23}">
      <dgm:prSet/>
      <dgm:spPr/>
      <dgm:t>
        <a:bodyPr/>
        <a:lstStyle/>
        <a:p>
          <a:endParaRPr lang="cs-CZ"/>
        </a:p>
      </dgm:t>
    </dgm:pt>
    <dgm:pt modelId="{1EDA5E55-C5B6-479D-A29A-BEB9180A617F}">
      <dgm:prSet phldrT="[Text]"/>
      <dgm:spPr/>
      <dgm:t>
        <a:bodyPr/>
        <a:lstStyle/>
        <a:p>
          <a:r>
            <a:rPr lang="cs-CZ" dirty="0" smtClean="0"/>
            <a:t>LOCAL</a:t>
          </a:r>
          <a:endParaRPr lang="cs-CZ" dirty="0"/>
        </a:p>
      </dgm:t>
    </dgm:pt>
    <dgm:pt modelId="{EE6F97C1-1D78-4283-A8D8-DD6940DD9049}" type="parTrans" cxnId="{AF7BA6AB-4D73-4450-852D-9AFCEF38405D}">
      <dgm:prSet/>
      <dgm:spPr/>
      <dgm:t>
        <a:bodyPr/>
        <a:lstStyle/>
        <a:p>
          <a:endParaRPr lang="cs-CZ"/>
        </a:p>
      </dgm:t>
    </dgm:pt>
    <dgm:pt modelId="{10D7B9BF-1BBA-4DCF-B335-BAF1A239051B}" type="sibTrans" cxnId="{AF7BA6AB-4D73-4450-852D-9AFCEF38405D}">
      <dgm:prSet/>
      <dgm:spPr/>
      <dgm:t>
        <a:bodyPr/>
        <a:lstStyle/>
        <a:p>
          <a:endParaRPr lang="cs-CZ"/>
        </a:p>
      </dgm:t>
    </dgm:pt>
    <dgm:pt modelId="{5B989F2E-3725-4B32-A6E2-09CBE7FBD2B0}">
      <dgm:prSet phldrT="[Text]" phldr="1"/>
      <dgm:spPr/>
      <dgm:t>
        <a:bodyPr/>
        <a:lstStyle/>
        <a:p>
          <a:endParaRPr lang="cs-CZ" dirty="0"/>
        </a:p>
      </dgm:t>
    </dgm:pt>
    <dgm:pt modelId="{1A66B7EF-CE7B-4219-98AC-C292F97729E9}" type="parTrans" cxnId="{D7344795-4567-445E-ADD1-3DFDE91BD8A1}">
      <dgm:prSet/>
      <dgm:spPr/>
      <dgm:t>
        <a:bodyPr/>
        <a:lstStyle/>
        <a:p>
          <a:endParaRPr lang="cs-CZ"/>
        </a:p>
      </dgm:t>
    </dgm:pt>
    <dgm:pt modelId="{B99E882D-EBA3-45EF-ABF5-741060C11DDF}" type="sibTrans" cxnId="{D7344795-4567-445E-ADD1-3DFDE91BD8A1}">
      <dgm:prSet/>
      <dgm:spPr/>
      <dgm:t>
        <a:bodyPr/>
        <a:lstStyle/>
        <a:p>
          <a:endParaRPr lang="cs-CZ"/>
        </a:p>
      </dgm:t>
    </dgm:pt>
    <dgm:pt modelId="{21504026-1944-4005-8D0B-D4CA9D8137BD}">
      <dgm:prSet phldrT="[Text]" phldr="1"/>
      <dgm:spPr/>
      <dgm:t>
        <a:bodyPr/>
        <a:lstStyle/>
        <a:p>
          <a:endParaRPr lang="cs-CZ" dirty="0"/>
        </a:p>
      </dgm:t>
    </dgm:pt>
    <dgm:pt modelId="{91C91376-F6AD-484C-AACF-1DFE998E1D35}" type="parTrans" cxnId="{9B99A4EE-01C6-40AA-89DA-E52D9DBDF0A1}">
      <dgm:prSet/>
      <dgm:spPr/>
      <dgm:t>
        <a:bodyPr/>
        <a:lstStyle/>
        <a:p>
          <a:endParaRPr lang="cs-CZ"/>
        </a:p>
      </dgm:t>
    </dgm:pt>
    <dgm:pt modelId="{6F0F7211-5217-49BA-AF43-D5FABE68EB97}" type="sibTrans" cxnId="{9B99A4EE-01C6-40AA-89DA-E52D9DBDF0A1}">
      <dgm:prSet/>
      <dgm:spPr/>
      <dgm:t>
        <a:bodyPr/>
        <a:lstStyle/>
        <a:p>
          <a:endParaRPr lang="cs-CZ"/>
        </a:p>
      </dgm:t>
    </dgm:pt>
    <dgm:pt modelId="{2EB9DD1A-27FC-49A7-8165-FE449CB493D3}">
      <dgm:prSet phldrT="[Text]" phldr="1"/>
      <dgm:spPr/>
      <dgm:t>
        <a:bodyPr/>
        <a:lstStyle/>
        <a:p>
          <a:endParaRPr lang="cs-CZ"/>
        </a:p>
      </dgm:t>
    </dgm:pt>
    <dgm:pt modelId="{9C35FDC4-24C1-43C7-99A7-FFC0765D69E8}" type="parTrans" cxnId="{8863B648-7923-4C7C-9422-671B041C21A7}">
      <dgm:prSet/>
      <dgm:spPr/>
      <dgm:t>
        <a:bodyPr/>
        <a:lstStyle/>
        <a:p>
          <a:endParaRPr lang="cs-CZ"/>
        </a:p>
      </dgm:t>
    </dgm:pt>
    <dgm:pt modelId="{4E3CEDBE-64A0-45B2-8BA6-67D70A6C3549}" type="sibTrans" cxnId="{8863B648-7923-4C7C-9422-671B041C21A7}">
      <dgm:prSet/>
      <dgm:spPr/>
      <dgm:t>
        <a:bodyPr/>
        <a:lstStyle/>
        <a:p>
          <a:endParaRPr lang="cs-CZ"/>
        </a:p>
      </dgm:t>
    </dgm:pt>
    <dgm:pt modelId="{73AB20CE-ACFB-49F5-9A31-A84BA95CB25F}" type="pres">
      <dgm:prSet presAssocID="{F37F357C-A29E-406A-9532-D540BD2C76A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823A712-E89F-4CC2-A55B-6D8AE0BC6D07}" type="pres">
      <dgm:prSet presAssocID="{F37F357C-A29E-406A-9532-D540BD2C76AB}" presName="hierFlow" presStyleCnt="0"/>
      <dgm:spPr/>
    </dgm:pt>
    <dgm:pt modelId="{F562BAED-739F-4C7A-B569-80CB4A64FBAD}" type="pres">
      <dgm:prSet presAssocID="{F37F357C-A29E-406A-9532-D540BD2C76AB}" presName="firstBuf" presStyleCnt="0"/>
      <dgm:spPr/>
    </dgm:pt>
    <dgm:pt modelId="{070240E4-A5B8-47DE-B132-507258929C85}" type="pres">
      <dgm:prSet presAssocID="{F37F357C-A29E-406A-9532-D540BD2C76A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3F5D954-D174-45F0-A82F-73CB7556C2CA}" type="pres">
      <dgm:prSet presAssocID="{3EAF8681-7CC2-4DAB-A580-559476B7D529}" presName="Name14" presStyleCnt="0"/>
      <dgm:spPr/>
    </dgm:pt>
    <dgm:pt modelId="{3AD41694-A04E-40AE-A401-1E06C68A522E}" type="pres">
      <dgm:prSet presAssocID="{3EAF8681-7CC2-4DAB-A580-559476B7D529}" presName="level1Shape" presStyleLbl="node0" presStyleIdx="0" presStyleCnt="1" custLinFactNeighborX="-53669" custLinFactNeighborY="-2573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D100168-32DF-49D2-9B9D-218DC5B3A779}" type="pres">
      <dgm:prSet presAssocID="{3EAF8681-7CC2-4DAB-A580-559476B7D529}" presName="hierChild2" presStyleCnt="0"/>
      <dgm:spPr/>
    </dgm:pt>
    <dgm:pt modelId="{482C1B0F-C71B-4A29-9333-F7F476B74A12}" type="pres">
      <dgm:prSet presAssocID="{A15C1F94-3126-46A5-A4ED-95D31CA41219}" presName="Name19" presStyleLbl="parChTrans1D2" presStyleIdx="0" presStyleCnt="2"/>
      <dgm:spPr/>
      <dgm:t>
        <a:bodyPr/>
        <a:lstStyle/>
        <a:p>
          <a:endParaRPr lang="cs-CZ"/>
        </a:p>
      </dgm:t>
    </dgm:pt>
    <dgm:pt modelId="{85E3F0ED-14AA-4FA0-B06B-15B6C5753497}" type="pres">
      <dgm:prSet presAssocID="{E1919838-C1B1-4141-BDE0-5CDFF06B5E0F}" presName="Name21" presStyleCnt="0"/>
      <dgm:spPr/>
    </dgm:pt>
    <dgm:pt modelId="{48D29392-B159-434D-AC74-9B26AD09F92E}" type="pres">
      <dgm:prSet presAssocID="{E1919838-C1B1-4141-BDE0-5CDFF06B5E0F}" presName="level2Shape" presStyleLbl="node2" presStyleIdx="0" presStyleCnt="2" custLinFactNeighborX="-56793" custLinFactNeighborY="-5788"/>
      <dgm:spPr/>
      <dgm:t>
        <a:bodyPr/>
        <a:lstStyle/>
        <a:p>
          <a:endParaRPr lang="cs-CZ"/>
        </a:p>
      </dgm:t>
    </dgm:pt>
    <dgm:pt modelId="{89164D7E-0925-43D1-98D7-9A9FBD67F21A}" type="pres">
      <dgm:prSet presAssocID="{E1919838-C1B1-4141-BDE0-5CDFF06B5E0F}" presName="hierChild3" presStyleCnt="0"/>
      <dgm:spPr/>
    </dgm:pt>
    <dgm:pt modelId="{216B3DCC-535D-46B9-A363-159653946096}" type="pres">
      <dgm:prSet presAssocID="{EE6F97C1-1D78-4283-A8D8-DD6940DD9049}" presName="Name19" presStyleLbl="parChTrans1D2" presStyleIdx="1" presStyleCnt="2"/>
      <dgm:spPr/>
      <dgm:t>
        <a:bodyPr/>
        <a:lstStyle/>
        <a:p>
          <a:endParaRPr lang="cs-CZ"/>
        </a:p>
      </dgm:t>
    </dgm:pt>
    <dgm:pt modelId="{27BDFF40-5120-493E-AC43-6DB0DA4EFA38}" type="pres">
      <dgm:prSet presAssocID="{1EDA5E55-C5B6-479D-A29A-BEB9180A617F}" presName="Name21" presStyleCnt="0"/>
      <dgm:spPr/>
    </dgm:pt>
    <dgm:pt modelId="{B8E63200-4D0C-478D-B2B9-5C224B514B36}" type="pres">
      <dgm:prSet presAssocID="{1EDA5E55-C5B6-479D-A29A-BEB9180A617F}" presName="level2Shape" presStyleLbl="node2" presStyleIdx="1" presStyleCnt="2" custLinFactNeighborX="-50544" custLinFactNeighborY="-5788"/>
      <dgm:spPr/>
      <dgm:t>
        <a:bodyPr/>
        <a:lstStyle/>
        <a:p>
          <a:endParaRPr lang="cs-CZ"/>
        </a:p>
      </dgm:t>
    </dgm:pt>
    <dgm:pt modelId="{E3C950FD-E728-4B2E-AD06-DC7062A44655}" type="pres">
      <dgm:prSet presAssocID="{1EDA5E55-C5B6-479D-A29A-BEB9180A617F}" presName="hierChild3" presStyleCnt="0"/>
      <dgm:spPr/>
    </dgm:pt>
    <dgm:pt modelId="{AF8F232A-5A40-4174-BDFD-BB683E0B3B65}" type="pres">
      <dgm:prSet presAssocID="{F37F357C-A29E-406A-9532-D540BD2C76AB}" presName="bgShapesFlow" presStyleCnt="0"/>
      <dgm:spPr/>
    </dgm:pt>
    <dgm:pt modelId="{1A6169CA-75C2-47C7-9112-463DF342E436}" type="pres">
      <dgm:prSet presAssocID="{5B989F2E-3725-4B32-A6E2-09CBE7FBD2B0}" presName="rectComp" presStyleCnt="0"/>
      <dgm:spPr/>
    </dgm:pt>
    <dgm:pt modelId="{77B46DBE-F436-42BA-861E-3373793FF71B}" type="pres">
      <dgm:prSet presAssocID="{5B989F2E-3725-4B32-A6E2-09CBE7FBD2B0}" presName="bgRect" presStyleLbl="bgShp" presStyleIdx="0" presStyleCnt="3"/>
      <dgm:spPr/>
      <dgm:t>
        <a:bodyPr/>
        <a:lstStyle/>
        <a:p>
          <a:endParaRPr lang="cs-CZ"/>
        </a:p>
      </dgm:t>
    </dgm:pt>
    <dgm:pt modelId="{5940EDFA-D707-416A-A48C-43EE42D916A8}" type="pres">
      <dgm:prSet presAssocID="{5B989F2E-3725-4B32-A6E2-09CBE7FBD2B0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0F921D2-A661-4C68-A7B6-B65C29F8010E}" type="pres">
      <dgm:prSet presAssocID="{5B989F2E-3725-4B32-A6E2-09CBE7FBD2B0}" presName="spComp" presStyleCnt="0"/>
      <dgm:spPr/>
    </dgm:pt>
    <dgm:pt modelId="{5574C9E9-247C-4E81-9D7A-3C888847293D}" type="pres">
      <dgm:prSet presAssocID="{5B989F2E-3725-4B32-A6E2-09CBE7FBD2B0}" presName="vSp" presStyleCnt="0"/>
      <dgm:spPr/>
    </dgm:pt>
    <dgm:pt modelId="{30B40843-AA1C-4D8A-9CC1-ADA4124E68FA}" type="pres">
      <dgm:prSet presAssocID="{21504026-1944-4005-8D0B-D4CA9D8137BD}" presName="rectComp" presStyleCnt="0"/>
      <dgm:spPr/>
    </dgm:pt>
    <dgm:pt modelId="{E1D32BE3-777B-48C1-A166-7A7F1ADF6A85}" type="pres">
      <dgm:prSet presAssocID="{21504026-1944-4005-8D0B-D4CA9D8137BD}" presName="bgRect" presStyleLbl="bgShp" presStyleIdx="1" presStyleCnt="3"/>
      <dgm:spPr/>
      <dgm:t>
        <a:bodyPr/>
        <a:lstStyle/>
        <a:p>
          <a:endParaRPr lang="cs-CZ"/>
        </a:p>
      </dgm:t>
    </dgm:pt>
    <dgm:pt modelId="{ED10E513-D212-4C18-A5CA-4B9912437CF1}" type="pres">
      <dgm:prSet presAssocID="{21504026-1944-4005-8D0B-D4CA9D8137BD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F3161F3-9C4B-4D50-86BF-0CCD79143FA1}" type="pres">
      <dgm:prSet presAssocID="{21504026-1944-4005-8D0B-D4CA9D8137BD}" presName="spComp" presStyleCnt="0"/>
      <dgm:spPr/>
    </dgm:pt>
    <dgm:pt modelId="{9F6DC8B6-BA12-498C-B851-C0AF0A40D02B}" type="pres">
      <dgm:prSet presAssocID="{21504026-1944-4005-8D0B-D4CA9D8137BD}" presName="vSp" presStyleCnt="0"/>
      <dgm:spPr/>
    </dgm:pt>
    <dgm:pt modelId="{D99D56F3-ADB6-4B71-A764-C9E2F52AA799}" type="pres">
      <dgm:prSet presAssocID="{2EB9DD1A-27FC-49A7-8165-FE449CB493D3}" presName="rectComp" presStyleCnt="0"/>
      <dgm:spPr/>
    </dgm:pt>
    <dgm:pt modelId="{A47C631A-0B8C-4990-87AB-6716ADBB85B9}" type="pres">
      <dgm:prSet presAssocID="{2EB9DD1A-27FC-49A7-8165-FE449CB493D3}" presName="bgRect" presStyleLbl="bgShp" presStyleIdx="2" presStyleCnt="3"/>
      <dgm:spPr/>
      <dgm:t>
        <a:bodyPr/>
        <a:lstStyle/>
        <a:p>
          <a:endParaRPr lang="cs-CZ"/>
        </a:p>
      </dgm:t>
    </dgm:pt>
    <dgm:pt modelId="{98D4F3CD-1BD1-42E3-82E3-176926756077}" type="pres">
      <dgm:prSet presAssocID="{2EB9DD1A-27FC-49A7-8165-FE449CB493D3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252A3C7-427A-419D-9E7A-AB85DB59FAFA}" type="presOf" srcId="{1EDA5E55-C5B6-479D-A29A-BEB9180A617F}" destId="{B8E63200-4D0C-478D-B2B9-5C224B514B36}" srcOrd="0" destOrd="0" presId="urn:microsoft.com/office/officeart/2005/8/layout/hierarchy6"/>
    <dgm:cxn modelId="{FEA8561D-2C23-46E5-B6A5-F7929098A856}" type="presOf" srcId="{EE6F97C1-1D78-4283-A8D8-DD6940DD9049}" destId="{216B3DCC-535D-46B9-A363-159653946096}" srcOrd="0" destOrd="0" presId="urn:microsoft.com/office/officeart/2005/8/layout/hierarchy6"/>
    <dgm:cxn modelId="{AF7BA6AB-4D73-4450-852D-9AFCEF38405D}" srcId="{3EAF8681-7CC2-4DAB-A580-559476B7D529}" destId="{1EDA5E55-C5B6-479D-A29A-BEB9180A617F}" srcOrd="1" destOrd="0" parTransId="{EE6F97C1-1D78-4283-A8D8-DD6940DD9049}" sibTransId="{10D7B9BF-1BBA-4DCF-B335-BAF1A239051B}"/>
    <dgm:cxn modelId="{6C27203E-EE91-4EBB-AD65-B841C77CDF23}" srcId="{3EAF8681-7CC2-4DAB-A580-559476B7D529}" destId="{E1919838-C1B1-4141-BDE0-5CDFF06B5E0F}" srcOrd="0" destOrd="0" parTransId="{A15C1F94-3126-46A5-A4ED-95D31CA41219}" sibTransId="{D630B06A-8C36-45E5-939E-5A633D700B34}"/>
    <dgm:cxn modelId="{3A7C03CD-5F1D-4949-89C2-FE9EB77630C5}" type="presOf" srcId="{2EB9DD1A-27FC-49A7-8165-FE449CB493D3}" destId="{A47C631A-0B8C-4990-87AB-6716ADBB85B9}" srcOrd="0" destOrd="0" presId="urn:microsoft.com/office/officeart/2005/8/layout/hierarchy6"/>
    <dgm:cxn modelId="{16ECB69B-CE50-4558-B931-E5399425D83D}" type="presOf" srcId="{21504026-1944-4005-8D0B-D4CA9D8137BD}" destId="{E1D32BE3-777B-48C1-A166-7A7F1ADF6A85}" srcOrd="0" destOrd="0" presId="urn:microsoft.com/office/officeart/2005/8/layout/hierarchy6"/>
    <dgm:cxn modelId="{5EAB18CE-A85F-4B50-B368-7D76709DEE6B}" type="presOf" srcId="{F37F357C-A29E-406A-9532-D540BD2C76AB}" destId="{73AB20CE-ACFB-49F5-9A31-A84BA95CB25F}" srcOrd="0" destOrd="0" presId="urn:microsoft.com/office/officeart/2005/8/layout/hierarchy6"/>
    <dgm:cxn modelId="{5A823064-EAF3-4999-A3ED-F1976E08928F}" type="presOf" srcId="{5B989F2E-3725-4B32-A6E2-09CBE7FBD2B0}" destId="{77B46DBE-F436-42BA-861E-3373793FF71B}" srcOrd="0" destOrd="0" presId="urn:microsoft.com/office/officeart/2005/8/layout/hierarchy6"/>
    <dgm:cxn modelId="{8863B648-7923-4C7C-9422-671B041C21A7}" srcId="{F37F357C-A29E-406A-9532-D540BD2C76AB}" destId="{2EB9DD1A-27FC-49A7-8165-FE449CB493D3}" srcOrd="3" destOrd="0" parTransId="{9C35FDC4-24C1-43C7-99A7-FFC0765D69E8}" sibTransId="{4E3CEDBE-64A0-45B2-8BA6-67D70A6C3549}"/>
    <dgm:cxn modelId="{B0688EAD-61E0-4028-AE9C-35B9641BADEB}" type="presOf" srcId="{21504026-1944-4005-8D0B-D4CA9D8137BD}" destId="{ED10E513-D212-4C18-A5CA-4B9912437CF1}" srcOrd="1" destOrd="0" presId="urn:microsoft.com/office/officeart/2005/8/layout/hierarchy6"/>
    <dgm:cxn modelId="{FE162346-4952-4568-835C-06EB979439D2}" type="presOf" srcId="{3EAF8681-7CC2-4DAB-A580-559476B7D529}" destId="{3AD41694-A04E-40AE-A401-1E06C68A522E}" srcOrd="0" destOrd="0" presId="urn:microsoft.com/office/officeart/2005/8/layout/hierarchy6"/>
    <dgm:cxn modelId="{FA74E6E5-3788-4FEC-875D-70A0B35E8416}" type="presOf" srcId="{5B989F2E-3725-4B32-A6E2-09CBE7FBD2B0}" destId="{5940EDFA-D707-416A-A48C-43EE42D916A8}" srcOrd="1" destOrd="0" presId="urn:microsoft.com/office/officeart/2005/8/layout/hierarchy6"/>
    <dgm:cxn modelId="{00AF4FB2-0554-4CB7-8867-125F1B3CB313}" type="presOf" srcId="{A15C1F94-3126-46A5-A4ED-95D31CA41219}" destId="{482C1B0F-C71B-4A29-9333-F7F476B74A12}" srcOrd="0" destOrd="0" presId="urn:microsoft.com/office/officeart/2005/8/layout/hierarchy6"/>
    <dgm:cxn modelId="{9B99A4EE-01C6-40AA-89DA-E52D9DBDF0A1}" srcId="{F37F357C-A29E-406A-9532-D540BD2C76AB}" destId="{21504026-1944-4005-8D0B-D4CA9D8137BD}" srcOrd="2" destOrd="0" parTransId="{91C91376-F6AD-484C-AACF-1DFE998E1D35}" sibTransId="{6F0F7211-5217-49BA-AF43-D5FABE68EB97}"/>
    <dgm:cxn modelId="{AAF2D4E8-C39B-4B80-BB9E-48647476601C}" srcId="{F37F357C-A29E-406A-9532-D540BD2C76AB}" destId="{3EAF8681-7CC2-4DAB-A580-559476B7D529}" srcOrd="0" destOrd="0" parTransId="{2A808686-55E5-4F20-9CF0-501B6AB1B5C2}" sibTransId="{988706F2-F08E-49CA-BDFB-A5FB28EF5A76}"/>
    <dgm:cxn modelId="{400A4C08-F576-4CD3-BA73-32B95487DF9A}" type="presOf" srcId="{2EB9DD1A-27FC-49A7-8165-FE449CB493D3}" destId="{98D4F3CD-1BD1-42E3-82E3-176926756077}" srcOrd="1" destOrd="0" presId="urn:microsoft.com/office/officeart/2005/8/layout/hierarchy6"/>
    <dgm:cxn modelId="{C56C9788-0BC8-4687-A286-41567686BE51}" type="presOf" srcId="{E1919838-C1B1-4141-BDE0-5CDFF06B5E0F}" destId="{48D29392-B159-434D-AC74-9B26AD09F92E}" srcOrd="0" destOrd="0" presId="urn:microsoft.com/office/officeart/2005/8/layout/hierarchy6"/>
    <dgm:cxn modelId="{D7344795-4567-445E-ADD1-3DFDE91BD8A1}" srcId="{F37F357C-A29E-406A-9532-D540BD2C76AB}" destId="{5B989F2E-3725-4B32-A6E2-09CBE7FBD2B0}" srcOrd="1" destOrd="0" parTransId="{1A66B7EF-CE7B-4219-98AC-C292F97729E9}" sibTransId="{B99E882D-EBA3-45EF-ABF5-741060C11DDF}"/>
    <dgm:cxn modelId="{DA163E9E-6F51-4F52-ACF5-157AC73BCEDC}" type="presParOf" srcId="{73AB20CE-ACFB-49F5-9A31-A84BA95CB25F}" destId="{6823A712-E89F-4CC2-A55B-6D8AE0BC6D07}" srcOrd="0" destOrd="0" presId="urn:microsoft.com/office/officeart/2005/8/layout/hierarchy6"/>
    <dgm:cxn modelId="{1EA6ABD7-389A-48E7-8E1D-427A8C031493}" type="presParOf" srcId="{6823A712-E89F-4CC2-A55B-6D8AE0BC6D07}" destId="{F562BAED-739F-4C7A-B569-80CB4A64FBAD}" srcOrd="0" destOrd="0" presId="urn:microsoft.com/office/officeart/2005/8/layout/hierarchy6"/>
    <dgm:cxn modelId="{C74B86A2-11DF-4F85-92DA-90DF35BA61F7}" type="presParOf" srcId="{6823A712-E89F-4CC2-A55B-6D8AE0BC6D07}" destId="{070240E4-A5B8-47DE-B132-507258929C85}" srcOrd="1" destOrd="0" presId="urn:microsoft.com/office/officeart/2005/8/layout/hierarchy6"/>
    <dgm:cxn modelId="{C9908733-C539-4624-9106-18A833AE83ED}" type="presParOf" srcId="{070240E4-A5B8-47DE-B132-507258929C85}" destId="{93F5D954-D174-45F0-A82F-73CB7556C2CA}" srcOrd="0" destOrd="0" presId="urn:microsoft.com/office/officeart/2005/8/layout/hierarchy6"/>
    <dgm:cxn modelId="{CECB35D6-54F6-4152-940E-CD28E0B4D458}" type="presParOf" srcId="{93F5D954-D174-45F0-A82F-73CB7556C2CA}" destId="{3AD41694-A04E-40AE-A401-1E06C68A522E}" srcOrd="0" destOrd="0" presId="urn:microsoft.com/office/officeart/2005/8/layout/hierarchy6"/>
    <dgm:cxn modelId="{439097D0-2F01-4C96-8374-ADF3D0A5DF24}" type="presParOf" srcId="{93F5D954-D174-45F0-A82F-73CB7556C2CA}" destId="{6D100168-32DF-49D2-9B9D-218DC5B3A779}" srcOrd="1" destOrd="0" presId="urn:microsoft.com/office/officeart/2005/8/layout/hierarchy6"/>
    <dgm:cxn modelId="{A950A5EF-FC79-43D8-9930-D7B00C105A13}" type="presParOf" srcId="{6D100168-32DF-49D2-9B9D-218DC5B3A779}" destId="{482C1B0F-C71B-4A29-9333-F7F476B74A12}" srcOrd="0" destOrd="0" presId="urn:microsoft.com/office/officeart/2005/8/layout/hierarchy6"/>
    <dgm:cxn modelId="{7DCF9B99-BC88-447D-A04C-2DA1B99FF9A8}" type="presParOf" srcId="{6D100168-32DF-49D2-9B9D-218DC5B3A779}" destId="{85E3F0ED-14AA-4FA0-B06B-15B6C5753497}" srcOrd="1" destOrd="0" presId="urn:microsoft.com/office/officeart/2005/8/layout/hierarchy6"/>
    <dgm:cxn modelId="{E85BB02D-89D7-4F5E-89D3-E4AC9804AEAA}" type="presParOf" srcId="{85E3F0ED-14AA-4FA0-B06B-15B6C5753497}" destId="{48D29392-B159-434D-AC74-9B26AD09F92E}" srcOrd="0" destOrd="0" presId="urn:microsoft.com/office/officeart/2005/8/layout/hierarchy6"/>
    <dgm:cxn modelId="{915336DA-7BF4-417D-ACF9-E98C5D2AD1B9}" type="presParOf" srcId="{85E3F0ED-14AA-4FA0-B06B-15B6C5753497}" destId="{89164D7E-0925-43D1-98D7-9A9FBD67F21A}" srcOrd="1" destOrd="0" presId="urn:microsoft.com/office/officeart/2005/8/layout/hierarchy6"/>
    <dgm:cxn modelId="{10AF28BD-22CD-4093-83D0-A09AEB21FA2B}" type="presParOf" srcId="{6D100168-32DF-49D2-9B9D-218DC5B3A779}" destId="{216B3DCC-535D-46B9-A363-159653946096}" srcOrd="2" destOrd="0" presId="urn:microsoft.com/office/officeart/2005/8/layout/hierarchy6"/>
    <dgm:cxn modelId="{380EAC70-4582-4862-B5D8-F2A141208791}" type="presParOf" srcId="{6D100168-32DF-49D2-9B9D-218DC5B3A779}" destId="{27BDFF40-5120-493E-AC43-6DB0DA4EFA38}" srcOrd="3" destOrd="0" presId="urn:microsoft.com/office/officeart/2005/8/layout/hierarchy6"/>
    <dgm:cxn modelId="{BEE5EBB9-BD1D-4315-A51C-7913FAF9D236}" type="presParOf" srcId="{27BDFF40-5120-493E-AC43-6DB0DA4EFA38}" destId="{B8E63200-4D0C-478D-B2B9-5C224B514B36}" srcOrd="0" destOrd="0" presId="urn:microsoft.com/office/officeart/2005/8/layout/hierarchy6"/>
    <dgm:cxn modelId="{C6A9B1D6-65BE-421F-8A4B-2D8DB16BC806}" type="presParOf" srcId="{27BDFF40-5120-493E-AC43-6DB0DA4EFA38}" destId="{E3C950FD-E728-4B2E-AD06-DC7062A44655}" srcOrd="1" destOrd="0" presId="urn:microsoft.com/office/officeart/2005/8/layout/hierarchy6"/>
    <dgm:cxn modelId="{7A3FEE8B-7505-467E-8D2D-5A7536BDEE9D}" type="presParOf" srcId="{73AB20CE-ACFB-49F5-9A31-A84BA95CB25F}" destId="{AF8F232A-5A40-4174-BDFD-BB683E0B3B65}" srcOrd="1" destOrd="0" presId="urn:microsoft.com/office/officeart/2005/8/layout/hierarchy6"/>
    <dgm:cxn modelId="{74856482-7390-4CA6-BEB4-14B3E8F268C0}" type="presParOf" srcId="{AF8F232A-5A40-4174-BDFD-BB683E0B3B65}" destId="{1A6169CA-75C2-47C7-9112-463DF342E436}" srcOrd="0" destOrd="0" presId="urn:microsoft.com/office/officeart/2005/8/layout/hierarchy6"/>
    <dgm:cxn modelId="{516CB07A-B555-4087-B879-453DE584F606}" type="presParOf" srcId="{1A6169CA-75C2-47C7-9112-463DF342E436}" destId="{77B46DBE-F436-42BA-861E-3373793FF71B}" srcOrd="0" destOrd="0" presId="urn:microsoft.com/office/officeart/2005/8/layout/hierarchy6"/>
    <dgm:cxn modelId="{B5F2D600-0D57-4725-A134-03108A98E0E7}" type="presParOf" srcId="{1A6169CA-75C2-47C7-9112-463DF342E436}" destId="{5940EDFA-D707-416A-A48C-43EE42D916A8}" srcOrd="1" destOrd="0" presId="urn:microsoft.com/office/officeart/2005/8/layout/hierarchy6"/>
    <dgm:cxn modelId="{C1F532BE-A1C1-4D0F-B08E-0ABEF2AF34F6}" type="presParOf" srcId="{AF8F232A-5A40-4174-BDFD-BB683E0B3B65}" destId="{B0F921D2-A661-4C68-A7B6-B65C29F8010E}" srcOrd="1" destOrd="0" presId="urn:microsoft.com/office/officeart/2005/8/layout/hierarchy6"/>
    <dgm:cxn modelId="{2E215BDA-6675-4EF1-A860-EE906E6A0EE7}" type="presParOf" srcId="{B0F921D2-A661-4C68-A7B6-B65C29F8010E}" destId="{5574C9E9-247C-4E81-9D7A-3C888847293D}" srcOrd="0" destOrd="0" presId="urn:microsoft.com/office/officeart/2005/8/layout/hierarchy6"/>
    <dgm:cxn modelId="{115131C7-7ED3-461A-A82F-3FAB52BAA9A9}" type="presParOf" srcId="{AF8F232A-5A40-4174-BDFD-BB683E0B3B65}" destId="{30B40843-AA1C-4D8A-9CC1-ADA4124E68FA}" srcOrd="2" destOrd="0" presId="urn:microsoft.com/office/officeart/2005/8/layout/hierarchy6"/>
    <dgm:cxn modelId="{C63F26AC-462D-4D17-989E-443533DB72DF}" type="presParOf" srcId="{30B40843-AA1C-4D8A-9CC1-ADA4124E68FA}" destId="{E1D32BE3-777B-48C1-A166-7A7F1ADF6A85}" srcOrd="0" destOrd="0" presId="urn:microsoft.com/office/officeart/2005/8/layout/hierarchy6"/>
    <dgm:cxn modelId="{6FEC9F33-DDFC-4BCF-96F8-CFE865BE18B1}" type="presParOf" srcId="{30B40843-AA1C-4D8A-9CC1-ADA4124E68FA}" destId="{ED10E513-D212-4C18-A5CA-4B9912437CF1}" srcOrd="1" destOrd="0" presId="urn:microsoft.com/office/officeart/2005/8/layout/hierarchy6"/>
    <dgm:cxn modelId="{D1F96EB7-B9F5-4453-B824-686E00B72BE9}" type="presParOf" srcId="{AF8F232A-5A40-4174-BDFD-BB683E0B3B65}" destId="{FF3161F3-9C4B-4D50-86BF-0CCD79143FA1}" srcOrd="3" destOrd="0" presId="urn:microsoft.com/office/officeart/2005/8/layout/hierarchy6"/>
    <dgm:cxn modelId="{E84ACF18-36D1-4149-943A-AE1546A0B435}" type="presParOf" srcId="{FF3161F3-9C4B-4D50-86BF-0CCD79143FA1}" destId="{9F6DC8B6-BA12-498C-B851-C0AF0A40D02B}" srcOrd="0" destOrd="0" presId="urn:microsoft.com/office/officeart/2005/8/layout/hierarchy6"/>
    <dgm:cxn modelId="{B886D6D1-AA8A-4622-BB04-624D611CD315}" type="presParOf" srcId="{AF8F232A-5A40-4174-BDFD-BB683E0B3B65}" destId="{D99D56F3-ADB6-4B71-A764-C9E2F52AA799}" srcOrd="4" destOrd="0" presId="urn:microsoft.com/office/officeart/2005/8/layout/hierarchy6"/>
    <dgm:cxn modelId="{1AE53269-E4A7-4E16-96D8-A5C567CC13B9}" type="presParOf" srcId="{D99D56F3-ADB6-4B71-A764-C9E2F52AA799}" destId="{A47C631A-0B8C-4990-87AB-6716ADBB85B9}" srcOrd="0" destOrd="0" presId="urn:microsoft.com/office/officeart/2005/8/layout/hierarchy6"/>
    <dgm:cxn modelId="{DF4FACF1-C59B-4814-B894-A76B5E63B03D}" type="presParOf" srcId="{D99D56F3-ADB6-4B71-A764-C9E2F52AA799}" destId="{98D4F3CD-1BD1-42E3-82E3-17692675607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2DDB3D-35AD-4FB7-A48E-2C88EC8C2A0C}">
      <dsp:nvSpPr>
        <dsp:cNvPr id="0" name=""/>
        <dsp:cNvSpPr/>
      </dsp:nvSpPr>
      <dsp:spPr>
        <a:xfrm>
          <a:off x="2304872" y="0"/>
          <a:ext cx="2002005" cy="100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err="1" smtClean="0"/>
            <a:t>current</a:t>
          </a:r>
          <a:r>
            <a:rPr lang="cs-CZ" sz="3000" kern="1200" dirty="0" smtClean="0"/>
            <a:t> </a:t>
          </a:r>
          <a:r>
            <a:rPr lang="cs-CZ" sz="3000" kern="1200" dirty="0" err="1" smtClean="0"/>
            <a:t>issues</a:t>
          </a:r>
          <a:endParaRPr lang="cs-CZ" sz="3000" kern="1200" dirty="0"/>
        </a:p>
      </dsp:txBody>
      <dsp:txXfrm>
        <a:off x="2334190" y="29318"/>
        <a:ext cx="1943369" cy="942366"/>
      </dsp:txXfrm>
    </dsp:sp>
    <dsp:sp modelId="{4D5C741E-0ED9-4931-9CB5-83676D394AAE}">
      <dsp:nvSpPr>
        <dsp:cNvPr id="0" name=""/>
        <dsp:cNvSpPr/>
      </dsp:nvSpPr>
      <dsp:spPr>
        <a:xfrm>
          <a:off x="2505073" y="1001002"/>
          <a:ext cx="282843" cy="7531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3184"/>
              </a:lnTo>
              <a:lnTo>
                <a:pt x="282843" y="753184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58C1E2-12A1-4BC5-98E8-CF606ADE758C}">
      <dsp:nvSpPr>
        <dsp:cNvPr id="0" name=""/>
        <dsp:cNvSpPr/>
      </dsp:nvSpPr>
      <dsp:spPr>
        <a:xfrm>
          <a:off x="2787916" y="1253686"/>
          <a:ext cx="1601604" cy="1001002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social</a:t>
          </a:r>
          <a:endParaRPr lang="cs-CZ" sz="1600" kern="1200" dirty="0"/>
        </a:p>
      </dsp:txBody>
      <dsp:txXfrm>
        <a:off x="2817234" y="1283004"/>
        <a:ext cx="1542968" cy="942366"/>
      </dsp:txXfrm>
    </dsp:sp>
    <dsp:sp modelId="{DAE074EC-E96B-4DC9-ACEE-8B4551394D72}">
      <dsp:nvSpPr>
        <dsp:cNvPr id="0" name=""/>
        <dsp:cNvSpPr/>
      </dsp:nvSpPr>
      <dsp:spPr>
        <a:xfrm>
          <a:off x="2505073" y="1001002"/>
          <a:ext cx="282843" cy="20044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4438"/>
              </a:lnTo>
              <a:lnTo>
                <a:pt x="282843" y="2004438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504F5A-5613-4D21-81C1-73A62AFF3D09}">
      <dsp:nvSpPr>
        <dsp:cNvPr id="0" name=""/>
        <dsp:cNvSpPr/>
      </dsp:nvSpPr>
      <dsp:spPr>
        <a:xfrm>
          <a:off x="2787916" y="2504939"/>
          <a:ext cx="1601604" cy="1001002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environmental</a:t>
          </a:r>
          <a:endParaRPr lang="cs-CZ" sz="1600" kern="1200" dirty="0"/>
        </a:p>
      </dsp:txBody>
      <dsp:txXfrm>
        <a:off x="2817234" y="2534257"/>
        <a:ext cx="1542968" cy="9423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C631A-0B8C-4990-87AB-6716ADBB85B9}">
      <dsp:nvSpPr>
        <dsp:cNvPr id="0" name=""/>
        <dsp:cNvSpPr/>
      </dsp:nvSpPr>
      <dsp:spPr>
        <a:xfrm>
          <a:off x="0" y="2492679"/>
          <a:ext cx="6777037" cy="9535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300" kern="1200"/>
        </a:p>
      </dsp:txBody>
      <dsp:txXfrm>
        <a:off x="0" y="2492679"/>
        <a:ext cx="2033111" cy="953543"/>
      </dsp:txXfrm>
    </dsp:sp>
    <dsp:sp modelId="{E1D32BE3-777B-48C1-A166-7A7F1ADF6A85}">
      <dsp:nvSpPr>
        <dsp:cNvPr id="0" name=""/>
        <dsp:cNvSpPr/>
      </dsp:nvSpPr>
      <dsp:spPr>
        <a:xfrm>
          <a:off x="0" y="1277415"/>
          <a:ext cx="6777037" cy="9535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300" kern="1200" dirty="0"/>
        </a:p>
      </dsp:txBody>
      <dsp:txXfrm>
        <a:off x="0" y="1277415"/>
        <a:ext cx="2033111" cy="953543"/>
      </dsp:txXfrm>
    </dsp:sp>
    <dsp:sp modelId="{77B46DBE-F436-42BA-861E-3373793FF71B}">
      <dsp:nvSpPr>
        <dsp:cNvPr id="0" name=""/>
        <dsp:cNvSpPr/>
      </dsp:nvSpPr>
      <dsp:spPr>
        <a:xfrm>
          <a:off x="0" y="62152"/>
          <a:ext cx="6777037" cy="9535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300" kern="1200" dirty="0"/>
        </a:p>
      </dsp:txBody>
      <dsp:txXfrm>
        <a:off x="0" y="62152"/>
        <a:ext cx="2033111" cy="953543"/>
      </dsp:txXfrm>
    </dsp:sp>
    <dsp:sp modelId="{3AD41694-A04E-40AE-A401-1E06C68A522E}">
      <dsp:nvSpPr>
        <dsp:cNvPr id="0" name=""/>
        <dsp:cNvSpPr/>
      </dsp:nvSpPr>
      <dsp:spPr>
        <a:xfrm>
          <a:off x="2302380" y="0"/>
          <a:ext cx="1962903" cy="1308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SOCIAL PROBLEMS</a:t>
          </a:r>
          <a:endParaRPr lang="cs-CZ" sz="2600" kern="1200" dirty="0"/>
        </a:p>
      </dsp:txBody>
      <dsp:txXfrm>
        <a:off x="2340708" y="38328"/>
        <a:ext cx="1886247" cy="1231946"/>
      </dsp:txXfrm>
    </dsp:sp>
    <dsp:sp modelId="{482C1B0F-C71B-4A29-9333-F7F476B74A12}">
      <dsp:nvSpPr>
        <dsp:cNvPr id="0" name=""/>
        <dsp:cNvSpPr/>
      </dsp:nvSpPr>
      <dsp:spPr>
        <a:xfrm>
          <a:off x="1946624" y="1308602"/>
          <a:ext cx="1337208" cy="640711"/>
        </a:xfrm>
        <a:custGeom>
          <a:avLst/>
          <a:gdLst/>
          <a:ahLst/>
          <a:cxnLst/>
          <a:rect l="0" t="0" r="0" b="0"/>
          <a:pathLst>
            <a:path>
              <a:moveTo>
                <a:pt x="1337208" y="0"/>
              </a:moveTo>
              <a:lnTo>
                <a:pt x="1337208" y="320355"/>
              </a:lnTo>
              <a:lnTo>
                <a:pt x="0" y="320355"/>
              </a:lnTo>
              <a:lnTo>
                <a:pt x="0" y="64071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D29392-B159-434D-AC74-9B26AD09F92E}">
      <dsp:nvSpPr>
        <dsp:cNvPr id="0" name=""/>
        <dsp:cNvSpPr/>
      </dsp:nvSpPr>
      <dsp:spPr>
        <a:xfrm>
          <a:off x="965172" y="1949314"/>
          <a:ext cx="1962903" cy="1308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GLOBAL</a:t>
          </a:r>
          <a:endParaRPr lang="cs-CZ" sz="2600" kern="1200" dirty="0"/>
        </a:p>
      </dsp:txBody>
      <dsp:txXfrm>
        <a:off x="1003500" y="1987642"/>
        <a:ext cx="1886247" cy="1231946"/>
      </dsp:txXfrm>
    </dsp:sp>
    <dsp:sp modelId="{216B3DCC-535D-46B9-A363-159653946096}">
      <dsp:nvSpPr>
        <dsp:cNvPr id="0" name=""/>
        <dsp:cNvSpPr/>
      </dsp:nvSpPr>
      <dsp:spPr>
        <a:xfrm>
          <a:off x="3283832" y="1308602"/>
          <a:ext cx="1337228" cy="640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355"/>
              </a:lnTo>
              <a:lnTo>
                <a:pt x="1337228" y="320355"/>
              </a:lnTo>
              <a:lnTo>
                <a:pt x="1337228" y="64071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E63200-4D0C-478D-B2B9-5C224B514B36}">
      <dsp:nvSpPr>
        <dsp:cNvPr id="0" name=""/>
        <dsp:cNvSpPr/>
      </dsp:nvSpPr>
      <dsp:spPr>
        <a:xfrm>
          <a:off x="3639609" y="1949314"/>
          <a:ext cx="1962903" cy="1308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LOCAL</a:t>
          </a:r>
          <a:endParaRPr lang="cs-CZ" sz="2600" kern="1200" dirty="0"/>
        </a:p>
      </dsp:txBody>
      <dsp:txXfrm>
        <a:off x="3677937" y="1987642"/>
        <a:ext cx="1886247" cy="1231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3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0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6" y="2708477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6" y="4421081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5" y="1516829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7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7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1030148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8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510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15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575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517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82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41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773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851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6" indent="0">
              <a:buNone/>
              <a:defRPr sz="2500"/>
            </a:lvl2pPr>
            <a:lvl3pPr marL="822952" indent="0">
              <a:buNone/>
              <a:defRPr sz="2200"/>
            </a:lvl3pPr>
            <a:lvl4pPr marL="1234427" indent="0">
              <a:buNone/>
              <a:defRPr sz="1800"/>
            </a:lvl4pPr>
            <a:lvl5pPr marL="1645904" indent="0">
              <a:buNone/>
              <a:defRPr sz="1800"/>
            </a:lvl5pPr>
            <a:lvl6pPr marL="2057379" indent="0">
              <a:buNone/>
              <a:defRPr sz="1800"/>
            </a:lvl6pPr>
            <a:lvl7pPr marL="2468856" indent="0">
              <a:buNone/>
              <a:defRPr sz="1800"/>
            </a:lvl7pPr>
            <a:lvl8pPr marL="2880331" indent="0">
              <a:buNone/>
              <a:defRPr sz="1800"/>
            </a:lvl8pPr>
            <a:lvl9pPr marL="3291807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003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30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50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7669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4534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534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5079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038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742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59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30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6" y="4267201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895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8284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228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332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5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8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5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3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8" name="Rectangle 57"/>
          <p:cNvSpPr/>
          <p:nvPr/>
        </p:nvSpPr>
        <p:spPr>
          <a:xfrm>
            <a:off x="905572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6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5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3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2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9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1" y="4133089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6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8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3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39" tIns="45719" rIns="91439" bIns="45719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3"/>
            <a:ext cx="6777317" cy="3508977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8ABFD11-3674-4282-996C-C27DB9BB7031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1"/>
            <a:ext cx="3502152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B3B0C10-7716-4830-AB5E-CF697E911BA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91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6" indent="-274317" algn="l" defTabSz="914391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74" indent="-274317" algn="l" defTabSz="914391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391" indent="-228597" algn="l" defTabSz="914391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01" indent="-228597" algn="l" defTabSz="914391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67" indent="-228597" algn="l" defTabSz="914391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889" indent="-228597" algn="l" defTabSz="914391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55" indent="-228597" algn="l" defTabSz="914391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21" indent="-228597" algn="l" defTabSz="914391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86" indent="-228597" algn="l" defTabSz="914391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8" y="6356509"/>
            <a:ext cx="2133123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159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6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5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27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0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7" indent="-30860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9" indent="-25717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90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66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41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18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93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69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45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7" y="6356509"/>
            <a:ext cx="2133123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01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10" indent="-30861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2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</a:t>
            </a:r>
            <a:r>
              <a:rPr lang="cs-CZ" sz="1100" dirty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: Inovace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   </a:t>
            </a:r>
            <a:r>
              <a:rPr lang="cs-CZ" sz="1100" dirty="0">
                <a:latin typeface="Times New Roman - 16"/>
                <a:cs typeface="Arial" pitchFamily="34" charset="0"/>
              </a:rPr>
              <a:t>R</a:t>
            </a:r>
            <a:r>
              <a:rPr lang="cs-CZ" sz="1100" dirty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egistrační číslo 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2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2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2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</a:t>
            </a:r>
            <a:r>
              <a:rPr lang="cs-CZ" sz="900" b="1">
                <a:latin typeface="Arial - 16"/>
                <a:cs typeface="Arial" pitchFamily="34" charset="0"/>
              </a:rPr>
              <a:t>autorskému </a:t>
            </a:r>
            <a:r>
              <a:rPr lang="cs-CZ" sz="900" b="1" smtClean="0">
                <a:latin typeface="Arial - 16"/>
                <a:cs typeface="Arial" pitchFamily="34" charset="0"/>
              </a:rPr>
              <a:t>zákonu.</a:t>
            </a:r>
            <a:endParaRPr lang="cs-CZ" sz="900" b="1" dirty="0"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2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2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83580" y="1908813"/>
            <a:ext cx="18973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</a:t>
            </a:r>
            <a:r>
              <a:rPr lang="cs-CZ" sz="1100" dirty="0" smtClean="0">
                <a:latin typeface="Arial - 16"/>
                <a:cs typeface="Arial" pitchFamily="34" charset="0"/>
              </a:rPr>
              <a:t>anglický jazyk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2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2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3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latin typeface="Arial - 16"/>
                <a:cs typeface="Arial" pitchFamily="34" charset="0"/>
              </a:rPr>
              <a:t>12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2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2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2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2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2"/>
            <a:ext cx="37833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Current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issues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–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social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problems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2"/>
            <a:ext cx="262775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Sabina Vondráková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2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498080" y="1908812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ročník</a:t>
            </a:r>
            <a:r>
              <a:rPr lang="cs-CZ" sz="1100" dirty="0">
                <a:latin typeface="Arial - 16"/>
                <a:cs typeface="Arial" pitchFamily="34" charset="0"/>
              </a:rPr>
              <a:t>: </a:t>
            </a:r>
            <a:r>
              <a:rPr lang="cs-CZ" sz="1100" dirty="0" smtClean="0">
                <a:latin typeface="Arial - 16"/>
                <a:cs typeface="Arial" pitchFamily="34" charset="0"/>
              </a:rPr>
              <a:t>čtvrtý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2" y="2171703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</a:t>
            </a:r>
            <a:r>
              <a:rPr lang="cs-CZ" sz="1100">
                <a:latin typeface="Arial - 16"/>
                <a:cs typeface="Arial" pitchFamily="34" charset="0"/>
              </a:rPr>
              <a:t>_ </a:t>
            </a:r>
            <a:r>
              <a:rPr lang="cs-CZ" sz="1100" smtClean="0">
                <a:latin typeface="Arial - 16"/>
                <a:cs typeface="Arial" pitchFamily="34" charset="0"/>
              </a:rPr>
              <a:t>A_2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22490" y="216119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2"/>
            <a:ext cx="24117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Sabina Vondráková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2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4.B, 4.C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2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8.2.2013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00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490" y="1027665"/>
            <a:ext cx="7024744" cy="1753264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Brainstorm</a:t>
            </a:r>
            <a:r>
              <a:rPr lang="cs-CZ" dirty="0" smtClean="0"/>
              <a:t> pros and </a:t>
            </a:r>
            <a:r>
              <a:rPr lang="cs-CZ" dirty="0" err="1" smtClean="0"/>
              <a:t>cons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following</a:t>
            </a:r>
            <a:r>
              <a:rPr lang="cs-CZ" dirty="0" smtClean="0"/>
              <a:t> </a:t>
            </a:r>
            <a:r>
              <a:rPr lang="cs-CZ" dirty="0" err="1" smtClean="0"/>
              <a:t>statements</a:t>
            </a:r>
            <a:r>
              <a:rPr lang="cs-CZ" dirty="0" smtClean="0"/>
              <a:t>. Make notes.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492" y="3068961"/>
            <a:ext cx="6777317" cy="2763669"/>
          </a:xfrm>
        </p:spPr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err="1" smtClean="0"/>
              <a:t>Our</a:t>
            </a:r>
            <a:r>
              <a:rPr lang="cs-CZ" dirty="0" smtClean="0"/>
              <a:t> society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tolerant</a:t>
            </a:r>
            <a:r>
              <a:rPr lang="cs-CZ" dirty="0" smtClean="0"/>
              <a:t>, </a:t>
            </a:r>
            <a:r>
              <a:rPr lang="cs-CZ" dirty="0" err="1" smtClean="0"/>
              <a:t>democratic</a:t>
            </a:r>
            <a:r>
              <a:rPr lang="cs-CZ" dirty="0" smtClean="0"/>
              <a:t> and </a:t>
            </a:r>
            <a:r>
              <a:rPr lang="cs-CZ" dirty="0" err="1" smtClean="0"/>
              <a:t>all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are </a:t>
            </a:r>
            <a:r>
              <a:rPr lang="cs-CZ" dirty="0" err="1" smtClean="0"/>
              <a:t>equal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625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Which</a:t>
            </a:r>
            <a:r>
              <a:rPr lang="cs-CZ" dirty="0" smtClean="0"/>
              <a:t> </a:t>
            </a:r>
            <a:r>
              <a:rPr lang="cs-CZ" dirty="0" err="1" smtClean="0"/>
              <a:t>problem</a:t>
            </a:r>
            <a:r>
              <a:rPr lang="cs-CZ" dirty="0" smtClean="0"/>
              <a:t> are </a:t>
            </a:r>
            <a:r>
              <a:rPr lang="cs-CZ" dirty="0" err="1" smtClean="0"/>
              <a:t>following</a:t>
            </a:r>
            <a:r>
              <a:rPr lang="cs-CZ" dirty="0" smtClean="0"/>
              <a:t> </a:t>
            </a:r>
            <a:r>
              <a:rPr lang="cs-CZ" dirty="0" err="1" smtClean="0"/>
              <a:t>words</a:t>
            </a:r>
            <a:r>
              <a:rPr lang="cs-CZ" dirty="0" smtClean="0"/>
              <a:t> </a:t>
            </a:r>
            <a:r>
              <a:rPr lang="cs-CZ" dirty="0" err="1" smtClean="0"/>
              <a:t>related</a:t>
            </a:r>
            <a:r>
              <a:rPr lang="cs-CZ" dirty="0" smtClean="0"/>
              <a:t> to?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overdose</a:t>
            </a:r>
            <a:endParaRPr lang="cs-CZ" dirty="0" smtClean="0"/>
          </a:p>
          <a:p>
            <a:r>
              <a:rPr lang="cs-CZ" dirty="0" err="1" smtClean="0"/>
              <a:t>slums</a:t>
            </a:r>
            <a:endParaRPr lang="cs-CZ" dirty="0" smtClean="0"/>
          </a:p>
          <a:p>
            <a:r>
              <a:rPr lang="cs-CZ" dirty="0" err="1" smtClean="0"/>
              <a:t>beggars</a:t>
            </a:r>
            <a:endParaRPr lang="cs-CZ" dirty="0" smtClean="0"/>
          </a:p>
          <a:p>
            <a:r>
              <a:rPr lang="cs-CZ" dirty="0" err="1" smtClean="0"/>
              <a:t>ethnic</a:t>
            </a:r>
            <a:r>
              <a:rPr lang="cs-CZ" dirty="0" smtClean="0"/>
              <a:t> </a:t>
            </a:r>
            <a:r>
              <a:rPr lang="cs-CZ" dirty="0" err="1" smtClean="0"/>
              <a:t>problems</a:t>
            </a:r>
            <a:endParaRPr lang="cs-CZ" dirty="0" smtClean="0"/>
          </a:p>
          <a:p>
            <a:r>
              <a:rPr lang="cs-CZ" dirty="0" err="1" smtClean="0"/>
              <a:t>soup</a:t>
            </a:r>
            <a:r>
              <a:rPr lang="cs-CZ" dirty="0" smtClean="0"/>
              <a:t> </a:t>
            </a:r>
            <a:r>
              <a:rPr lang="cs-CZ" dirty="0" err="1" smtClean="0"/>
              <a:t>kitchens</a:t>
            </a:r>
            <a:endParaRPr lang="cs-CZ" dirty="0" smtClean="0"/>
          </a:p>
          <a:p>
            <a:r>
              <a:rPr lang="cs-CZ" dirty="0" err="1" smtClean="0"/>
              <a:t>orphans</a:t>
            </a:r>
            <a:endParaRPr lang="cs-CZ" dirty="0" smtClean="0"/>
          </a:p>
          <a:p>
            <a:r>
              <a:rPr lang="cs-CZ" dirty="0" err="1" smtClean="0"/>
              <a:t>malnutrition</a:t>
            </a:r>
            <a:endParaRPr lang="cs-CZ" dirty="0" smtClean="0"/>
          </a:p>
          <a:p>
            <a:r>
              <a:rPr lang="cs-CZ" dirty="0" err="1" smtClean="0"/>
              <a:t>strikes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cs-CZ" dirty="0" smtClean="0"/>
              <a:t>to </a:t>
            </a:r>
            <a:r>
              <a:rPr lang="cs-CZ" dirty="0" err="1" smtClean="0"/>
              <a:t>be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dole</a:t>
            </a:r>
          </a:p>
          <a:p>
            <a:r>
              <a:rPr lang="cs-CZ" dirty="0" err="1" smtClean="0"/>
              <a:t>contagious</a:t>
            </a:r>
            <a:endParaRPr lang="cs-CZ" dirty="0" smtClean="0"/>
          </a:p>
          <a:p>
            <a:r>
              <a:rPr lang="cs-CZ" dirty="0" err="1" smtClean="0"/>
              <a:t>innocent</a:t>
            </a:r>
            <a:r>
              <a:rPr lang="cs-CZ" dirty="0" smtClean="0"/>
              <a:t> </a:t>
            </a:r>
            <a:r>
              <a:rPr lang="cs-CZ" dirty="0" err="1" smtClean="0"/>
              <a:t>victims</a:t>
            </a:r>
            <a:endParaRPr lang="cs-CZ" dirty="0" smtClean="0"/>
          </a:p>
          <a:p>
            <a:r>
              <a:rPr lang="cs-CZ" dirty="0" smtClean="0"/>
              <a:t>intolerance</a:t>
            </a:r>
          </a:p>
          <a:p>
            <a:r>
              <a:rPr lang="cs-CZ" dirty="0" err="1" smtClean="0"/>
              <a:t>nationalism</a:t>
            </a:r>
            <a:endParaRPr lang="cs-CZ" dirty="0" smtClean="0"/>
          </a:p>
          <a:p>
            <a:r>
              <a:rPr lang="cs-CZ" dirty="0" err="1" smtClean="0"/>
              <a:t>crop</a:t>
            </a:r>
            <a:r>
              <a:rPr lang="cs-CZ" dirty="0" smtClean="0"/>
              <a:t> </a:t>
            </a:r>
            <a:r>
              <a:rPr lang="cs-CZ" dirty="0" err="1" smtClean="0"/>
              <a:t>destruction</a:t>
            </a:r>
            <a:endParaRPr lang="cs-CZ" dirty="0" smtClean="0"/>
          </a:p>
          <a:p>
            <a:r>
              <a:rPr lang="cs-CZ" dirty="0" err="1" smtClean="0"/>
              <a:t>integration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170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ROLEPLAY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err="1" smtClean="0"/>
              <a:t>You</a:t>
            </a:r>
            <a:r>
              <a:rPr lang="cs-CZ" dirty="0" smtClean="0"/>
              <a:t> and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classmate</a:t>
            </a:r>
            <a:r>
              <a:rPr lang="cs-CZ" dirty="0" smtClean="0"/>
              <a:t> </a:t>
            </a:r>
            <a:r>
              <a:rPr lang="cs-CZ" dirty="0" err="1" smtClean="0"/>
              <a:t>want</a:t>
            </a:r>
            <a:r>
              <a:rPr lang="cs-CZ" dirty="0" smtClean="0"/>
              <a:t> to do </a:t>
            </a:r>
            <a:r>
              <a:rPr lang="cs-CZ" dirty="0" err="1" smtClean="0"/>
              <a:t>something</a:t>
            </a:r>
            <a:r>
              <a:rPr lang="cs-CZ" dirty="0" smtClean="0"/>
              <a:t> to </a:t>
            </a:r>
            <a:r>
              <a:rPr lang="cs-CZ" dirty="0" err="1" smtClean="0"/>
              <a:t>raise</a:t>
            </a:r>
            <a:r>
              <a:rPr lang="cs-CZ" dirty="0" smtClean="0"/>
              <a:t> </a:t>
            </a:r>
            <a:r>
              <a:rPr lang="cs-CZ" dirty="0" err="1" smtClean="0"/>
              <a:t>money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charity to </a:t>
            </a:r>
            <a:r>
              <a:rPr lang="cs-CZ" dirty="0" err="1" smtClean="0"/>
              <a:t>help</a:t>
            </a:r>
            <a:r>
              <a:rPr lang="cs-CZ" dirty="0" smtClean="0"/>
              <a:t> to </a:t>
            </a:r>
            <a:r>
              <a:rPr lang="cs-CZ" dirty="0" err="1" smtClean="0"/>
              <a:t>improve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r>
              <a:rPr lang="cs-CZ" dirty="0" smtClean="0"/>
              <a:t> in </a:t>
            </a:r>
            <a:r>
              <a:rPr lang="cs-CZ" dirty="0" err="1" smtClean="0"/>
              <a:t>Africa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 err="1" smtClean="0"/>
              <a:t>Think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possible</a:t>
            </a:r>
            <a:r>
              <a:rPr lang="cs-CZ" dirty="0" smtClean="0"/>
              <a:t> </a:t>
            </a:r>
            <a:r>
              <a:rPr lang="cs-CZ" dirty="0" err="1" smtClean="0"/>
              <a:t>ways</a:t>
            </a:r>
            <a:r>
              <a:rPr lang="cs-CZ" dirty="0" smtClean="0"/>
              <a:t>, </a:t>
            </a:r>
            <a:r>
              <a:rPr lang="cs-CZ" dirty="0" err="1" smtClean="0"/>
              <a:t>how</a:t>
            </a:r>
            <a:r>
              <a:rPr lang="cs-CZ" dirty="0" smtClean="0"/>
              <a:t> to </a:t>
            </a:r>
            <a:r>
              <a:rPr lang="cs-CZ" dirty="0" err="1" smtClean="0"/>
              <a:t>get</a:t>
            </a:r>
            <a:r>
              <a:rPr lang="cs-CZ" dirty="0" smtClean="0"/>
              <a:t> </a:t>
            </a:r>
            <a:r>
              <a:rPr lang="cs-CZ" dirty="0" err="1" smtClean="0"/>
              <a:t>money</a:t>
            </a:r>
            <a:r>
              <a:rPr lang="cs-CZ" dirty="0" smtClean="0"/>
              <a:t>, make </a:t>
            </a:r>
            <a:r>
              <a:rPr lang="cs-CZ" dirty="0" err="1" smtClean="0"/>
              <a:t>suggestions</a:t>
            </a:r>
            <a:r>
              <a:rPr lang="cs-CZ" dirty="0" smtClean="0"/>
              <a:t> and </a:t>
            </a:r>
            <a:r>
              <a:rPr lang="cs-CZ" dirty="0" err="1" smtClean="0"/>
              <a:t>agree</a:t>
            </a:r>
            <a:r>
              <a:rPr lang="cs-CZ" dirty="0" smtClean="0"/>
              <a:t> on a charity </a:t>
            </a:r>
            <a:r>
              <a:rPr lang="cs-CZ" dirty="0" err="1" smtClean="0"/>
              <a:t>project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 err="1" smtClean="0"/>
              <a:t>Try</a:t>
            </a:r>
            <a:r>
              <a:rPr lang="cs-CZ" dirty="0" smtClean="0"/>
              <a:t> to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least 3 </a:t>
            </a:r>
            <a:r>
              <a:rPr lang="cs-CZ" dirty="0" err="1" smtClean="0"/>
              <a:t>suggestions</a:t>
            </a:r>
            <a:r>
              <a:rPr lang="cs-CZ" dirty="0" smtClean="0"/>
              <a:t> and </a:t>
            </a:r>
            <a:r>
              <a:rPr lang="cs-CZ" dirty="0" err="1" smtClean="0"/>
              <a:t>then</a:t>
            </a:r>
            <a:r>
              <a:rPr lang="cs-CZ" dirty="0" smtClean="0"/>
              <a:t> </a:t>
            </a:r>
            <a:r>
              <a:rPr lang="cs-CZ" dirty="0" err="1" smtClean="0"/>
              <a:t>choose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best</a:t>
            </a:r>
            <a:r>
              <a:rPr lang="cs-CZ" dirty="0" smtClean="0"/>
              <a:t> </a:t>
            </a:r>
            <a:r>
              <a:rPr lang="cs-CZ" dirty="0" err="1" smtClean="0"/>
              <a:t>one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79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RESOURCES: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photo</a:t>
            </a:r>
            <a:r>
              <a:rPr lang="cs-CZ" dirty="0" smtClean="0"/>
              <a:t> –</a:t>
            </a:r>
            <a:r>
              <a:rPr lang="cs-CZ" dirty="0" err="1" smtClean="0"/>
              <a:t>starved</a:t>
            </a:r>
            <a:r>
              <a:rPr lang="cs-CZ" dirty="0" smtClean="0"/>
              <a:t> girl</a:t>
            </a:r>
          </a:p>
          <a:p>
            <a:pPr marL="68579" indent="0">
              <a:buNone/>
            </a:pPr>
            <a:r>
              <a:rPr lang="cs-CZ" dirty="0"/>
              <a:t>http://en.wikipedia.org/wiki/File:Starved_girl.jpg</a:t>
            </a:r>
          </a:p>
          <a:p>
            <a:pPr marL="68579" indent="0">
              <a:buNone/>
            </a:pPr>
            <a:endParaRPr lang="cs-CZ" dirty="0" smtClean="0"/>
          </a:p>
          <a:p>
            <a:r>
              <a:rPr lang="cs-CZ" dirty="0" err="1" smtClean="0"/>
              <a:t>photo</a:t>
            </a:r>
            <a:r>
              <a:rPr lang="cs-CZ" dirty="0" smtClean="0"/>
              <a:t> – India </a:t>
            </a:r>
            <a:r>
              <a:rPr lang="cs-CZ" dirty="0" err="1" smtClean="0"/>
              <a:t>poverty</a:t>
            </a:r>
            <a:endParaRPr lang="cs-CZ" dirty="0" smtClean="0"/>
          </a:p>
          <a:p>
            <a:pPr marL="68579" indent="0">
              <a:buNone/>
            </a:pPr>
            <a:r>
              <a:rPr lang="cs-CZ" dirty="0"/>
              <a:t>http://en.wikipedia.org/wiki/File:India_poverty.jpg</a:t>
            </a:r>
          </a:p>
        </p:txBody>
      </p:sp>
    </p:spTree>
    <p:extLst>
      <p:ext uri="{BB962C8B-B14F-4D97-AF65-F5344CB8AC3E}">
        <p14:creationId xmlns:p14="http://schemas.microsoft.com/office/powerpoint/2010/main" val="89715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 defTabSz="822960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Sabina Vondráková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vondrakova@gymta.cz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únor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1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5749290" cy="126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Obrázky staženy z:</a:t>
            </a: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. </a:t>
            </a:r>
            <a:r>
              <a:rPr lang="cs-CZ" sz="1100" dirty="0" err="1"/>
              <a:t>photo</a:t>
            </a:r>
            <a:r>
              <a:rPr lang="cs-CZ" sz="1100" dirty="0"/>
              <a:t> </a:t>
            </a:r>
            <a:r>
              <a:rPr lang="cs-CZ" sz="1100" dirty="0" smtClean="0"/>
              <a:t>– </a:t>
            </a:r>
            <a:r>
              <a:rPr lang="cs-CZ" sz="1100" dirty="0" err="1" smtClean="0"/>
              <a:t>starved</a:t>
            </a:r>
            <a:r>
              <a:rPr lang="cs-CZ" sz="1100" dirty="0" smtClean="0"/>
              <a:t> </a:t>
            </a:r>
            <a:r>
              <a:rPr lang="cs-CZ" sz="1100" dirty="0"/>
              <a:t>girl</a:t>
            </a:r>
          </a:p>
          <a:p>
            <a:pPr marL="68579" indent="0">
              <a:buNone/>
            </a:pPr>
            <a:r>
              <a:rPr lang="cs-CZ" sz="1100" dirty="0"/>
              <a:t>http://en.wikipedia.org/wiki/File:Starved_girl.jpg</a:t>
            </a: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2. </a:t>
            </a:r>
            <a:r>
              <a:rPr lang="cs-CZ" sz="1100" dirty="0" err="1"/>
              <a:t>photo</a:t>
            </a:r>
            <a:r>
              <a:rPr lang="cs-CZ" sz="1100" dirty="0"/>
              <a:t> – India </a:t>
            </a:r>
            <a:r>
              <a:rPr lang="cs-CZ" sz="1100" dirty="0" err="1"/>
              <a:t>poverty</a:t>
            </a:r>
            <a:endParaRPr lang="cs-CZ" sz="1100" dirty="0"/>
          </a:p>
          <a:p>
            <a:pPr marL="68579" indent="0">
              <a:buNone/>
            </a:pPr>
            <a:r>
              <a:rPr lang="cs-CZ" sz="1100" dirty="0"/>
              <a:t>http://en.wikipedia.org/wiki/File:India_poverty.jpg</a:t>
            </a: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79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CURRENT ISSUES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SOCIAL PROBLEMS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800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211183"/>
              </p:ext>
            </p:extLst>
          </p:nvPr>
        </p:nvGraphicFramePr>
        <p:xfrm>
          <a:off x="1042989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367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5400" dirty="0" err="1"/>
              <a:t>Can</a:t>
            </a:r>
            <a:r>
              <a:rPr lang="cs-CZ" sz="5400" dirty="0"/>
              <a:t> </a:t>
            </a:r>
            <a:r>
              <a:rPr lang="cs-CZ" sz="5400" dirty="0" err="1"/>
              <a:t>you</a:t>
            </a:r>
            <a:r>
              <a:rPr lang="cs-CZ" sz="5400" dirty="0"/>
              <a:t> </a:t>
            </a:r>
            <a:r>
              <a:rPr lang="cs-CZ" sz="5400" dirty="0" err="1"/>
              <a:t>name</a:t>
            </a:r>
            <a:r>
              <a:rPr lang="cs-CZ" sz="5400" dirty="0"/>
              <a:t> </a:t>
            </a:r>
            <a:r>
              <a:rPr lang="cs-CZ" sz="5400" dirty="0" err="1"/>
              <a:t>some</a:t>
            </a:r>
            <a:r>
              <a:rPr lang="cs-CZ" sz="5400" dirty="0"/>
              <a:t> </a:t>
            </a:r>
            <a:r>
              <a:rPr lang="cs-CZ" sz="5400" dirty="0" err="1"/>
              <a:t>current</a:t>
            </a:r>
            <a:r>
              <a:rPr lang="cs-CZ" sz="5400" dirty="0"/>
              <a:t> </a:t>
            </a:r>
            <a:r>
              <a:rPr lang="cs-CZ" sz="5400" dirty="0" err="1"/>
              <a:t>social</a:t>
            </a:r>
            <a:r>
              <a:rPr lang="cs-CZ" sz="5400" dirty="0"/>
              <a:t> </a:t>
            </a:r>
            <a:r>
              <a:rPr lang="cs-CZ" sz="5400" dirty="0" err="1"/>
              <a:t>issues</a:t>
            </a:r>
            <a:r>
              <a:rPr lang="cs-CZ" sz="5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0261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does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mean</a:t>
            </a:r>
            <a:r>
              <a:rPr lang="cs-CZ" dirty="0" smtClean="0"/>
              <a:t> “</a:t>
            </a:r>
            <a:r>
              <a:rPr lang="cs-CZ" dirty="0" err="1" smtClean="0"/>
              <a:t>current</a:t>
            </a:r>
            <a:r>
              <a:rPr lang="cs-CZ" dirty="0" smtClean="0"/>
              <a:t>“? </a:t>
            </a:r>
            <a:br>
              <a:rPr lang="cs-CZ" dirty="0" smtClean="0"/>
            </a:br>
            <a:r>
              <a:rPr lang="cs-CZ" dirty="0" err="1" smtClean="0"/>
              <a:t>Find</a:t>
            </a:r>
            <a:r>
              <a:rPr lang="cs-CZ" dirty="0" smtClean="0"/>
              <a:t> a synonym: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modern</a:t>
            </a:r>
            <a:endParaRPr lang="cs-CZ" dirty="0" smtClean="0"/>
          </a:p>
          <a:p>
            <a:r>
              <a:rPr lang="cs-CZ" dirty="0" smtClean="0"/>
              <a:t>up to </a:t>
            </a:r>
            <a:r>
              <a:rPr lang="cs-CZ" dirty="0" err="1" smtClean="0"/>
              <a:t>date</a:t>
            </a:r>
            <a:endParaRPr lang="cs-CZ" dirty="0" smtClean="0"/>
          </a:p>
          <a:p>
            <a:r>
              <a:rPr lang="cs-CZ" dirty="0" err="1" smtClean="0"/>
              <a:t>recent</a:t>
            </a:r>
            <a:endParaRPr lang="cs-CZ" dirty="0" smtClean="0"/>
          </a:p>
          <a:p>
            <a:r>
              <a:rPr lang="cs-CZ" dirty="0" err="1" smtClean="0"/>
              <a:t>present</a:t>
            </a:r>
            <a:endParaRPr lang="cs-CZ" dirty="0" smtClean="0"/>
          </a:p>
          <a:p>
            <a:r>
              <a:rPr lang="cs-CZ" dirty="0" err="1" smtClean="0"/>
              <a:t>topical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416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784095"/>
              </p:ext>
            </p:extLst>
          </p:nvPr>
        </p:nvGraphicFramePr>
        <p:xfrm>
          <a:off x="1042989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603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Decide</a:t>
            </a:r>
            <a:r>
              <a:rPr lang="cs-CZ" dirty="0" smtClean="0"/>
              <a:t> </a:t>
            </a:r>
            <a:r>
              <a:rPr lang="cs-CZ" dirty="0" err="1" smtClean="0"/>
              <a:t>if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following</a:t>
            </a:r>
            <a:r>
              <a:rPr lang="cs-CZ" dirty="0" smtClean="0"/>
              <a:t> </a:t>
            </a:r>
            <a:r>
              <a:rPr lang="cs-CZ" dirty="0" err="1" smtClean="0"/>
              <a:t>issues</a:t>
            </a:r>
            <a:r>
              <a:rPr lang="cs-CZ" dirty="0" smtClean="0"/>
              <a:t> are </a:t>
            </a:r>
            <a:r>
              <a:rPr lang="cs-CZ" dirty="0" err="1" smtClean="0"/>
              <a:t>local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global</a:t>
            </a:r>
            <a:r>
              <a:rPr lang="cs-CZ" dirty="0"/>
              <a:t>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err="1" smtClean="0"/>
              <a:t>famine</a:t>
            </a:r>
            <a:endParaRPr lang="cs-CZ" dirty="0" smtClean="0"/>
          </a:p>
          <a:p>
            <a:r>
              <a:rPr lang="cs-CZ" dirty="0" err="1" smtClean="0"/>
              <a:t>lack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water</a:t>
            </a:r>
            <a:endParaRPr lang="cs-CZ" dirty="0" smtClean="0"/>
          </a:p>
          <a:p>
            <a:r>
              <a:rPr lang="cs-CZ" dirty="0" err="1" smtClean="0"/>
              <a:t>diseases</a:t>
            </a:r>
            <a:r>
              <a:rPr lang="cs-CZ" dirty="0" smtClean="0"/>
              <a:t> (AIDS)</a:t>
            </a:r>
          </a:p>
          <a:p>
            <a:r>
              <a:rPr lang="cs-CZ" dirty="0" err="1" smtClean="0"/>
              <a:t>drug</a:t>
            </a:r>
            <a:r>
              <a:rPr lang="cs-CZ" dirty="0" smtClean="0"/>
              <a:t> abuse</a:t>
            </a:r>
          </a:p>
          <a:p>
            <a:r>
              <a:rPr lang="cs-CZ" dirty="0" err="1" smtClean="0"/>
              <a:t>unemployment</a:t>
            </a:r>
            <a:endParaRPr lang="cs-CZ" dirty="0" smtClean="0"/>
          </a:p>
          <a:p>
            <a:r>
              <a:rPr lang="cs-CZ" dirty="0" err="1" smtClean="0"/>
              <a:t>economic</a:t>
            </a:r>
            <a:r>
              <a:rPr lang="cs-CZ" dirty="0" smtClean="0"/>
              <a:t> </a:t>
            </a:r>
            <a:r>
              <a:rPr lang="cs-CZ" dirty="0" err="1" smtClean="0"/>
              <a:t>crisis</a:t>
            </a:r>
            <a:endParaRPr lang="cs-CZ" dirty="0" smtClean="0"/>
          </a:p>
          <a:p>
            <a:r>
              <a:rPr lang="cs-CZ" dirty="0" err="1" smtClean="0"/>
              <a:t>racism</a:t>
            </a:r>
            <a:endParaRPr lang="cs-CZ" dirty="0" smtClean="0"/>
          </a:p>
          <a:p>
            <a:r>
              <a:rPr lang="cs-CZ" dirty="0" err="1" smtClean="0"/>
              <a:t>corruption</a:t>
            </a:r>
            <a:endParaRPr lang="cs-CZ" dirty="0" smtClean="0"/>
          </a:p>
          <a:p>
            <a:r>
              <a:rPr lang="cs-CZ" dirty="0" err="1" smtClean="0"/>
              <a:t>religious</a:t>
            </a:r>
            <a:r>
              <a:rPr lang="cs-CZ" dirty="0" smtClean="0"/>
              <a:t> </a:t>
            </a:r>
            <a:r>
              <a:rPr lang="cs-CZ" dirty="0" err="1" smtClean="0"/>
              <a:t>discrimination</a:t>
            </a:r>
            <a:endParaRPr lang="cs-CZ" dirty="0" smtClean="0"/>
          </a:p>
          <a:p>
            <a:r>
              <a:rPr lang="cs-CZ" dirty="0" err="1" smtClean="0"/>
              <a:t>homelessness</a:t>
            </a:r>
            <a:endParaRPr lang="cs-CZ" dirty="0" smtClean="0"/>
          </a:p>
          <a:p>
            <a:r>
              <a:rPr lang="cs-CZ" dirty="0" err="1" smtClean="0"/>
              <a:t>terrorism</a:t>
            </a:r>
            <a:endParaRPr lang="cs-CZ" dirty="0" smtClean="0"/>
          </a:p>
          <a:p>
            <a:r>
              <a:rPr lang="cs-CZ" dirty="0" err="1" smtClean="0"/>
              <a:t>crime</a:t>
            </a:r>
            <a:endParaRPr lang="cs-CZ" dirty="0" smtClean="0"/>
          </a:p>
          <a:p>
            <a:r>
              <a:rPr lang="cs-CZ" dirty="0" err="1" smtClean="0"/>
              <a:t>wars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862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027665"/>
            <a:ext cx="7024626" cy="17532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any</a:t>
            </a:r>
            <a:r>
              <a:rPr lang="cs-CZ" dirty="0" smtClean="0"/>
              <a:t> </a:t>
            </a:r>
            <a:r>
              <a:rPr lang="cs-CZ" dirty="0" err="1" smtClean="0"/>
              <a:t>personal</a:t>
            </a:r>
            <a:r>
              <a:rPr lang="cs-CZ" dirty="0" smtClean="0"/>
              <a:t> </a:t>
            </a:r>
            <a:r>
              <a:rPr lang="cs-CZ" dirty="0" err="1" smtClean="0"/>
              <a:t>experience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these </a:t>
            </a:r>
            <a:r>
              <a:rPr lang="cs-CZ" dirty="0" err="1" smtClean="0"/>
              <a:t>issues</a:t>
            </a:r>
            <a:r>
              <a:rPr lang="cs-CZ" dirty="0" smtClean="0"/>
              <a:t> </a:t>
            </a:r>
            <a:r>
              <a:rPr lang="cs-CZ" dirty="0" err="1" smtClean="0"/>
              <a:t>e.g</a:t>
            </a:r>
            <a:r>
              <a:rPr lang="cs-CZ" dirty="0" smtClean="0"/>
              <a:t>. in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town</a:t>
            </a:r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9" y="2924945"/>
            <a:ext cx="6777201" cy="2907685"/>
          </a:xfrm>
        </p:spPr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 err="1" smtClean="0"/>
              <a:t>lack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water</a:t>
            </a:r>
            <a:r>
              <a:rPr lang="cs-CZ" dirty="0" smtClean="0"/>
              <a:t>, </a:t>
            </a:r>
            <a:r>
              <a:rPr lang="cs-CZ" dirty="0" err="1" smtClean="0"/>
              <a:t>diseases</a:t>
            </a:r>
            <a:r>
              <a:rPr lang="cs-CZ" dirty="0" smtClean="0"/>
              <a:t> (AIDS), </a:t>
            </a:r>
            <a:r>
              <a:rPr lang="cs-CZ" dirty="0" err="1" smtClean="0"/>
              <a:t>drug</a:t>
            </a:r>
            <a:r>
              <a:rPr lang="cs-CZ" dirty="0" smtClean="0"/>
              <a:t> abuse, </a:t>
            </a:r>
            <a:r>
              <a:rPr lang="cs-CZ" dirty="0" err="1" smtClean="0"/>
              <a:t>unemployment</a:t>
            </a:r>
            <a:r>
              <a:rPr lang="cs-CZ" dirty="0" smtClean="0"/>
              <a:t>, </a:t>
            </a:r>
            <a:r>
              <a:rPr lang="cs-CZ" dirty="0" err="1" smtClean="0"/>
              <a:t>economic</a:t>
            </a:r>
            <a:r>
              <a:rPr lang="cs-CZ" dirty="0" smtClean="0"/>
              <a:t> </a:t>
            </a:r>
            <a:r>
              <a:rPr lang="cs-CZ" dirty="0" err="1" smtClean="0"/>
              <a:t>crisis</a:t>
            </a:r>
            <a:r>
              <a:rPr lang="cs-CZ" dirty="0" smtClean="0"/>
              <a:t>, </a:t>
            </a:r>
            <a:r>
              <a:rPr lang="cs-CZ" dirty="0" err="1" smtClean="0"/>
              <a:t>racism</a:t>
            </a:r>
            <a:r>
              <a:rPr lang="cs-CZ" dirty="0" smtClean="0"/>
              <a:t>, </a:t>
            </a:r>
            <a:r>
              <a:rPr lang="cs-CZ" dirty="0" err="1" smtClean="0"/>
              <a:t>corruption</a:t>
            </a:r>
            <a:r>
              <a:rPr lang="cs-CZ" dirty="0" smtClean="0"/>
              <a:t>, </a:t>
            </a:r>
            <a:r>
              <a:rPr lang="cs-CZ" dirty="0" err="1" smtClean="0"/>
              <a:t>religious</a:t>
            </a:r>
            <a:r>
              <a:rPr lang="cs-CZ" dirty="0" smtClean="0"/>
              <a:t> </a:t>
            </a:r>
            <a:r>
              <a:rPr lang="cs-CZ" dirty="0" err="1" smtClean="0"/>
              <a:t>discrimination</a:t>
            </a:r>
            <a:r>
              <a:rPr lang="cs-CZ" dirty="0" smtClean="0"/>
              <a:t>, </a:t>
            </a:r>
            <a:r>
              <a:rPr lang="cs-CZ" dirty="0" err="1" smtClean="0"/>
              <a:t>homelessness</a:t>
            </a:r>
            <a:r>
              <a:rPr lang="cs-CZ" dirty="0" smtClean="0"/>
              <a:t>, </a:t>
            </a:r>
            <a:r>
              <a:rPr lang="cs-CZ" dirty="0" err="1" smtClean="0"/>
              <a:t>terrorism</a:t>
            </a:r>
            <a:r>
              <a:rPr lang="cs-CZ" dirty="0" smtClean="0"/>
              <a:t>, </a:t>
            </a:r>
            <a:r>
              <a:rPr lang="cs-CZ" dirty="0" err="1" smtClean="0"/>
              <a:t>crime</a:t>
            </a:r>
            <a:r>
              <a:rPr lang="cs-CZ" dirty="0" smtClean="0"/>
              <a:t>, </a:t>
            </a:r>
            <a:r>
              <a:rPr lang="cs-CZ" dirty="0" err="1" smtClean="0"/>
              <a:t>wars</a:t>
            </a:r>
            <a:r>
              <a:rPr lang="cs-CZ" dirty="0" smtClean="0"/>
              <a:t>, </a:t>
            </a:r>
            <a:r>
              <a:rPr lang="cs-CZ" dirty="0" err="1" smtClean="0"/>
              <a:t>famine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347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describe</a:t>
            </a:r>
            <a:r>
              <a:rPr lang="cs-CZ" dirty="0" smtClean="0"/>
              <a:t>, </a:t>
            </a:r>
            <a:r>
              <a:rPr lang="cs-CZ" dirty="0" err="1" smtClean="0"/>
              <a:t>compare</a:t>
            </a:r>
            <a:r>
              <a:rPr lang="cs-CZ" dirty="0" smtClean="0"/>
              <a:t>, </a:t>
            </a:r>
            <a:r>
              <a:rPr lang="cs-CZ" dirty="0" err="1" smtClean="0"/>
              <a:t>contrast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041453"/>
            <a:ext cx="2461204" cy="3691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2051152"/>
            <a:ext cx="2426193" cy="3682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19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115</TotalTime>
  <Words>420</Words>
  <Application>Microsoft Office PowerPoint</Application>
  <PresentationFormat>Předvádění na obrazovce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Austin</vt:lpstr>
      <vt:lpstr>Šablona%20pro%20DUM[1]</vt:lpstr>
      <vt:lpstr>1_Šablona%20pro%20DUM[1]</vt:lpstr>
      <vt:lpstr>Prezentace aplikace PowerPoint</vt:lpstr>
      <vt:lpstr>CURRENT ISSUES</vt:lpstr>
      <vt:lpstr>Prezentace aplikace PowerPoint</vt:lpstr>
      <vt:lpstr>Prezentace aplikace PowerPoint</vt:lpstr>
      <vt:lpstr>What does it mean “current“?  Find a synonym:</vt:lpstr>
      <vt:lpstr>Prezentace aplikace PowerPoint</vt:lpstr>
      <vt:lpstr>Decide if the following issues are local or global:</vt:lpstr>
      <vt:lpstr>Do you have any personal experience with some of these issues e.g. in your town?</vt:lpstr>
      <vt:lpstr>describe, compare, contrast</vt:lpstr>
      <vt:lpstr>Brainstorm pros and cons of the following statements. Make notes.</vt:lpstr>
      <vt:lpstr>Which problem are following words related to?</vt:lpstr>
      <vt:lpstr>ROLEPLAY</vt:lpstr>
      <vt:lpstr>RESOURCES: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ISSUES</dc:title>
  <dc:creator>doma</dc:creator>
  <cp:lastModifiedBy>hchotovinska</cp:lastModifiedBy>
  <cp:revision>16</cp:revision>
  <dcterms:created xsi:type="dcterms:W3CDTF">2013-01-22T09:10:07Z</dcterms:created>
  <dcterms:modified xsi:type="dcterms:W3CDTF">2014-05-14T15:18:05Z</dcterms:modified>
</cp:coreProperties>
</file>