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5" r:id="rId3"/>
    <p:sldId id="284" r:id="rId4"/>
    <p:sldId id="278" r:id="rId5"/>
    <p:sldId id="276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             </a:t>
            </a:r>
            <a:r>
              <a:rPr lang="cs-CZ" sz="1100" dirty="0" smtClean="0">
                <a:latin typeface="Arial" pitchFamily="34" charset="0"/>
                <a:cs typeface="Arial" pitchFamily="34" charset="0"/>
              </a:rPr>
              <a:t>Projekt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Inovace vybavení  </a:t>
            </a:r>
            <a:r>
              <a:rPr lang="cs-CZ" sz="1100" dirty="0" smtClean="0">
                <a:latin typeface="Arial" pitchFamily="34" charset="0"/>
                <a:cs typeface="Arial" pitchFamily="34" charset="0"/>
              </a:rPr>
              <a:t> Registrační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2120" y="1908811"/>
            <a:ext cx="16417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latin typeface="Arial - 16"/>
              </a:rPr>
              <a:t>10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A_2</a:t>
            </a:r>
          </a:p>
          <a:p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3.C,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smtClean="0">
                <a:solidFill>
                  <a:srgbClr val="000000"/>
                </a:solidFill>
                <a:latin typeface="Arial - 16"/>
              </a:rPr>
              <a:t>30.9. 2013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7835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CZ VS US</a:t>
            </a:r>
            <a:endParaRPr lang="cs-CZ" dirty="0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Cultural</a:t>
            </a:r>
            <a:r>
              <a:rPr lang="cs-CZ" dirty="0" smtClean="0"/>
              <a:t> </a:t>
            </a:r>
            <a:r>
              <a:rPr lang="cs-CZ" dirty="0" err="1" smtClean="0"/>
              <a:t>differences</a:t>
            </a:r>
            <a:r>
              <a:rPr lang="cs-CZ" dirty="0" smtClean="0"/>
              <a:t>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10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151813" cy="611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5510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7" name="Picture 2" descr="http://www.fulbright.hu/images/fulbrigh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581128"/>
            <a:ext cx="5029200" cy="15752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482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Spoken Exam: Part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2590800"/>
            <a:ext cx="8503920" cy="3508248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dirty="0" smtClean="0"/>
              <a:t>Task 1	</a:t>
            </a:r>
            <a:r>
              <a:rPr lang="cs-CZ" sz="1600" dirty="0" smtClean="0">
                <a:solidFill>
                  <a:srgbClr val="FF3300"/>
                </a:solidFill>
              </a:rPr>
              <a:t>1,5 min</a:t>
            </a:r>
            <a:r>
              <a:rPr lang="cs-CZ" dirty="0" smtClean="0"/>
              <a:t>	Picture </a:t>
            </a:r>
            <a:r>
              <a:rPr lang="cs-CZ" dirty="0" err="1" smtClean="0"/>
              <a:t>Description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Task 2	</a:t>
            </a:r>
            <a:r>
              <a:rPr lang="cs-CZ" dirty="0" smtClean="0"/>
              <a:t> </a:t>
            </a:r>
            <a:r>
              <a:rPr lang="cs-CZ" sz="1600" dirty="0" smtClean="0">
                <a:solidFill>
                  <a:srgbClr val="FF3300"/>
                </a:solidFill>
              </a:rPr>
              <a:t>1 min</a:t>
            </a:r>
            <a:r>
              <a:rPr lang="cs-CZ" sz="2000" dirty="0" smtClean="0">
                <a:solidFill>
                  <a:srgbClr val="FF3300"/>
                </a:solidFill>
              </a:rPr>
              <a:t>	</a:t>
            </a:r>
            <a:r>
              <a:rPr lang="cs-CZ" dirty="0" smtClean="0"/>
              <a:t>Picture </a:t>
            </a:r>
            <a:r>
              <a:rPr lang="cs-CZ" dirty="0" err="1" smtClean="0"/>
              <a:t>Comparison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Task 3</a:t>
            </a:r>
            <a:r>
              <a:rPr lang="cs-CZ" dirty="0" smtClean="0"/>
              <a:t>	 </a:t>
            </a:r>
            <a:r>
              <a:rPr lang="cs-CZ" sz="1600" dirty="0" smtClean="0">
                <a:solidFill>
                  <a:srgbClr val="FF3300"/>
                </a:solidFill>
              </a:rPr>
              <a:t>1,5 min</a:t>
            </a:r>
            <a:r>
              <a:rPr lang="cs-CZ" dirty="0" smtClean="0"/>
              <a:t> 	</a:t>
            </a:r>
            <a:r>
              <a:rPr lang="cs-CZ" dirty="0" err="1" smtClean="0"/>
              <a:t>Topic</a:t>
            </a:r>
            <a:r>
              <a:rPr lang="cs-CZ" dirty="0" smtClean="0"/>
              <a:t> </a:t>
            </a:r>
            <a:r>
              <a:rPr lang="cs-CZ" dirty="0" err="1" smtClean="0"/>
              <a:t>Related</a:t>
            </a:r>
            <a:r>
              <a:rPr lang="cs-CZ" dirty="0" smtClean="0"/>
              <a:t> </a:t>
            </a:r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 smtClean="0"/>
              <a:t>Question</a:t>
            </a:r>
            <a:endParaRPr lang="cs-CZ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0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MY </a:t>
            </a:r>
            <a:r>
              <a:rPr lang="cs-CZ" dirty="0" err="1" smtClean="0"/>
              <a:t>Tabor</a:t>
            </a:r>
            <a:r>
              <a:rPr lang="cs-CZ" dirty="0" smtClean="0"/>
              <a:t> HOME</a:t>
            </a:r>
            <a:endParaRPr lang="cs-CZ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MY </a:t>
            </a:r>
            <a:r>
              <a:rPr lang="cs-CZ" dirty="0" err="1" smtClean="0"/>
              <a:t>Lake</a:t>
            </a:r>
            <a:r>
              <a:rPr lang="cs-CZ" dirty="0" smtClean="0"/>
              <a:t> </a:t>
            </a:r>
            <a:r>
              <a:rPr lang="cs-CZ" dirty="0" err="1" smtClean="0"/>
              <a:t>Stevens</a:t>
            </a:r>
            <a:r>
              <a:rPr lang="cs-CZ" dirty="0" smtClean="0"/>
              <a:t> HOME</a:t>
            </a:r>
          </a:p>
          <a:p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Picture </a:t>
            </a:r>
            <a:r>
              <a:rPr lang="cs-CZ" dirty="0" err="1" smtClean="0"/>
              <a:t>description</a:t>
            </a:r>
            <a:r>
              <a:rPr lang="cs-CZ" dirty="0" smtClean="0"/>
              <a:t> and </a:t>
            </a:r>
            <a:r>
              <a:rPr lang="cs-CZ" dirty="0" err="1" smtClean="0"/>
              <a:t>comparison</a:t>
            </a:r>
            <a:endParaRPr lang="cs-CZ" dirty="0"/>
          </a:p>
        </p:txBody>
      </p:sp>
      <p:pic>
        <p:nvPicPr>
          <p:cNvPr id="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2867819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24" name="Picture 4" descr="http://2.bp.blogspot.com/_DvoZcBPNfl4/TPZyEWBtIuI/AAAAAAAAAXE/5hxyPIc-UEM/s1600/P101078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25" y="2865041"/>
            <a:ext cx="4041775" cy="30313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268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err="1" smtClean="0"/>
              <a:t>Form</a:t>
            </a:r>
            <a:r>
              <a:rPr lang="cs-CZ" dirty="0" smtClean="0"/>
              <a:t> </a:t>
            </a:r>
            <a:r>
              <a:rPr lang="cs-CZ" dirty="0" err="1" smtClean="0"/>
              <a:t>questions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1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Junk</a:t>
            </a:r>
            <a:r>
              <a:rPr lang="cs-CZ" dirty="0" smtClean="0"/>
              <a:t> </a:t>
            </a:r>
            <a:r>
              <a:rPr lang="cs-CZ" dirty="0" err="1" smtClean="0"/>
              <a:t>Food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err="1" smtClean="0"/>
              <a:t>American</a:t>
            </a:r>
            <a:r>
              <a:rPr lang="cs-CZ" dirty="0" smtClean="0"/>
              <a:t> </a:t>
            </a:r>
            <a:r>
              <a:rPr lang="cs-CZ" dirty="0" err="1" smtClean="0"/>
              <a:t>Dinner</a:t>
            </a:r>
            <a:endParaRPr lang="en-US" dirty="0"/>
          </a:p>
        </p:txBody>
      </p:sp>
      <p:pic>
        <p:nvPicPr>
          <p:cNvPr id="7" name="Content Placeholder 6" descr="DSC_0251cr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041117"/>
            <a:ext cx="4038600" cy="2682354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Picture </a:t>
            </a:r>
            <a:r>
              <a:rPr lang="cs-CZ" dirty="0" err="1"/>
              <a:t>description</a:t>
            </a:r>
            <a:r>
              <a:rPr lang="cs-CZ" dirty="0"/>
              <a:t> and </a:t>
            </a:r>
            <a:r>
              <a:rPr lang="cs-CZ" dirty="0" err="1"/>
              <a:t>comparison</a:t>
            </a:r>
            <a:endParaRPr lang="en-US" dirty="0"/>
          </a:p>
        </p:txBody>
      </p:sp>
      <p:pic>
        <p:nvPicPr>
          <p:cNvPr id="10" name="Content Placeholder 9" descr="DSC0413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25" y="2865041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42654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err="1" smtClean="0"/>
              <a:t>Form</a:t>
            </a:r>
            <a:r>
              <a:rPr lang="cs-CZ" dirty="0" smtClean="0"/>
              <a:t> </a:t>
            </a:r>
            <a:r>
              <a:rPr lang="cs-CZ" dirty="0" err="1" smtClean="0"/>
              <a:t>questions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70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Září 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jsou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vlastní originální tvorbou autora.</a:t>
            </a:r>
          </a:p>
        </p:txBody>
      </p:sp>
    </p:spTree>
    <p:extLst>
      <p:ext uri="{BB962C8B-B14F-4D97-AF65-F5344CB8AC3E}">
        <p14:creationId xmlns:p14="http://schemas.microsoft.com/office/powerpoint/2010/main" val="32447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61</TotalTime>
  <Words>237</Words>
  <Application>Microsoft Office PowerPoint</Application>
  <PresentationFormat>Předvádění na obrazovce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Lékárna</vt:lpstr>
      <vt:lpstr>Prezentace aplikace PowerPoint</vt:lpstr>
      <vt:lpstr>Cultural differences 2</vt:lpstr>
      <vt:lpstr>Prezentace aplikace PowerPoint</vt:lpstr>
      <vt:lpstr>Spoken Exam: Part 2</vt:lpstr>
      <vt:lpstr>Picture description and comparison</vt:lpstr>
      <vt:lpstr>Student Feedback</vt:lpstr>
      <vt:lpstr>Picture description and comparison</vt:lpstr>
      <vt:lpstr>Student Feedback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Differences</dc:title>
  <dc:creator>doma</dc:creator>
  <cp:lastModifiedBy>hchotovinska</cp:lastModifiedBy>
  <cp:revision>24</cp:revision>
  <dcterms:created xsi:type="dcterms:W3CDTF">2013-09-17T18:10:10Z</dcterms:created>
  <dcterms:modified xsi:type="dcterms:W3CDTF">2014-05-14T15:16:33Z</dcterms:modified>
</cp:coreProperties>
</file>