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56" r:id="rId3"/>
    <p:sldId id="258" r:id="rId4"/>
    <p:sldId id="259" r:id="rId5"/>
    <p:sldId id="260" r:id="rId6"/>
    <p:sldId id="277" r:id="rId7"/>
    <p:sldId id="262" r:id="rId8"/>
    <p:sldId id="274" r:id="rId9"/>
    <p:sldId id="278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A6C741-BD75-48BB-B98E-33332D42379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ECB2464-28D9-498F-B552-55EB9F83B8F6}">
      <dgm:prSet/>
      <dgm:spPr/>
      <dgm:t>
        <a:bodyPr/>
        <a:lstStyle/>
        <a:p>
          <a:pPr rtl="0"/>
          <a:r>
            <a:rPr lang="bg-BG" dirty="0" smtClean="0"/>
            <a:t>Wash your hands before sitting down. </a:t>
          </a:r>
          <a:endParaRPr lang="en-US" dirty="0"/>
        </a:p>
      </dgm:t>
    </dgm:pt>
    <dgm:pt modelId="{7BF55985-A524-47E7-B815-DED0885E092F}" type="parTrans" cxnId="{A04849ED-4C5E-4466-A90E-04F75250FAA6}">
      <dgm:prSet/>
      <dgm:spPr/>
      <dgm:t>
        <a:bodyPr/>
        <a:lstStyle/>
        <a:p>
          <a:endParaRPr lang="en-US"/>
        </a:p>
      </dgm:t>
    </dgm:pt>
    <dgm:pt modelId="{4D50F091-F1B5-4CAA-8C97-061C4136253E}" type="sibTrans" cxnId="{A04849ED-4C5E-4466-A90E-04F75250FAA6}">
      <dgm:prSet/>
      <dgm:spPr/>
      <dgm:t>
        <a:bodyPr/>
        <a:lstStyle/>
        <a:p>
          <a:endParaRPr lang="en-US"/>
        </a:p>
      </dgm:t>
    </dgm:pt>
    <dgm:pt modelId="{AC437B5D-AC5F-4EF5-9B03-3050E2937484}">
      <dgm:prSet/>
      <dgm:spPr/>
      <dgm:t>
        <a:bodyPr/>
        <a:lstStyle/>
        <a:p>
          <a:pPr rtl="0"/>
          <a:r>
            <a:rPr lang="bg-BG" dirty="0" smtClean="0"/>
            <a:t>When you sit down, place the napkin in your lap. </a:t>
          </a:r>
          <a:endParaRPr lang="en-US" dirty="0"/>
        </a:p>
      </dgm:t>
    </dgm:pt>
    <dgm:pt modelId="{38EEB91B-663B-4862-9571-DE5F994D6DD1}" type="parTrans" cxnId="{513B673B-F653-43B6-867C-C7C6540CE9EA}">
      <dgm:prSet/>
      <dgm:spPr/>
      <dgm:t>
        <a:bodyPr/>
        <a:lstStyle/>
        <a:p>
          <a:endParaRPr lang="en-US"/>
        </a:p>
      </dgm:t>
    </dgm:pt>
    <dgm:pt modelId="{51ECD7F6-D6BD-4CFC-9556-686BEA0D738A}" type="sibTrans" cxnId="{513B673B-F653-43B6-867C-C7C6540CE9EA}">
      <dgm:prSet/>
      <dgm:spPr/>
      <dgm:t>
        <a:bodyPr/>
        <a:lstStyle/>
        <a:p>
          <a:endParaRPr lang="en-US"/>
        </a:p>
      </dgm:t>
    </dgm:pt>
    <dgm:pt modelId="{2DFE3BF4-497E-4E71-A751-EE6A6A54D1B3}">
      <dgm:prSet/>
      <dgm:spPr/>
      <dgm:t>
        <a:bodyPr/>
        <a:lstStyle/>
        <a:p>
          <a:pPr rtl="0"/>
          <a:r>
            <a:rPr lang="bg-BG" dirty="0" smtClean="0"/>
            <a:t>Sit up straight and don</a:t>
          </a:r>
          <a:r>
            <a:rPr lang="en-US" dirty="0" smtClean="0"/>
            <a:t>’</a:t>
          </a:r>
          <a:r>
            <a:rPr lang="bg-BG" dirty="0" smtClean="0"/>
            <a:t>t slouch. </a:t>
          </a:r>
          <a:endParaRPr lang="en-US" dirty="0"/>
        </a:p>
      </dgm:t>
    </dgm:pt>
    <dgm:pt modelId="{58358974-0943-4F4B-BDAD-E36D75C403CA}" type="parTrans" cxnId="{B03FBE7A-2C0E-4223-8682-385FC82E45DF}">
      <dgm:prSet/>
      <dgm:spPr/>
      <dgm:t>
        <a:bodyPr/>
        <a:lstStyle/>
        <a:p>
          <a:endParaRPr lang="en-US"/>
        </a:p>
      </dgm:t>
    </dgm:pt>
    <dgm:pt modelId="{ED9D753E-D411-4BD7-94CC-7E39ACE24353}" type="sibTrans" cxnId="{B03FBE7A-2C0E-4223-8682-385FC82E45DF}">
      <dgm:prSet/>
      <dgm:spPr/>
      <dgm:t>
        <a:bodyPr/>
        <a:lstStyle/>
        <a:p>
          <a:endParaRPr lang="en-US"/>
        </a:p>
      </dgm:t>
    </dgm:pt>
    <dgm:pt modelId="{22322F8D-BC6F-48CD-985E-1F45C6807C7D}">
      <dgm:prSet/>
      <dgm:spPr/>
      <dgm:t>
        <a:bodyPr/>
        <a:lstStyle/>
        <a:p>
          <a:pPr rtl="0"/>
          <a:r>
            <a:rPr lang="bg-BG" dirty="0" smtClean="0"/>
            <a:t>Ask politely for dishes to be passed. Never reach across the table. </a:t>
          </a:r>
          <a:endParaRPr lang="en-US" dirty="0"/>
        </a:p>
      </dgm:t>
    </dgm:pt>
    <dgm:pt modelId="{DCEEC755-3570-4B4C-8AD1-5E7C7767AF1F}" type="parTrans" cxnId="{0194117D-5BE9-4CB8-94DF-8471A7870191}">
      <dgm:prSet/>
      <dgm:spPr/>
      <dgm:t>
        <a:bodyPr/>
        <a:lstStyle/>
        <a:p>
          <a:endParaRPr lang="en-US"/>
        </a:p>
      </dgm:t>
    </dgm:pt>
    <dgm:pt modelId="{7DE4AB97-701A-449B-9B7B-05997F6D4264}" type="sibTrans" cxnId="{0194117D-5BE9-4CB8-94DF-8471A7870191}">
      <dgm:prSet/>
      <dgm:spPr/>
      <dgm:t>
        <a:bodyPr/>
        <a:lstStyle/>
        <a:p>
          <a:endParaRPr lang="en-US"/>
        </a:p>
      </dgm:t>
    </dgm:pt>
    <dgm:pt modelId="{1E1E4748-3950-405D-A085-3D8D37F5FE0D}">
      <dgm:prSet/>
      <dgm:spPr/>
      <dgm:t>
        <a:bodyPr/>
        <a:lstStyle/>
        <a:p>
          <a:pPr rtl="0"/>
          <a:r>
            <a:rPr lang="bg-BG" dirty="0" smtClean="0"/>
            <a:t>Wait until everyone is seated and served before starting to eat. </a:t>
          </a:r>
          <a:endParaRPr lang="en-US" dirty="0"/>
        </a:p>
      </dgm:t>
    </dgm:pt>
    <dgm:pt modelId="{0A1B2D09-B964-4C9A-A729-1589AEE4B6CB}" type="parTrans" cxnId="{3154309D-8CB3-4FD8-AA5A-DD49243146EC}">
      <dgm:prSet/>
      <dgm:spPr/>
      <dgm:t>
        <a:bodyPr/>
        <a:lstStyle/>
        <a:p>
          <a:endParaRPr lang="en-US"/>
        </a:p>
      </dgm:t>
    </dgm:pt>
    <dgm:pt modelId="{068D392C-4C67-42AD-9871-C30ED3DAC813}" type="sibTrans" cxnId="{3154309D-8CB3-4FD8-AA5A-DD49243146EC}">
      <dgm:prSet/>
      <dgm:spPr/>
      <dgm:t>
        <a:bodyPr/>
        <a:lstStyle/>
        <a:p>
          <a:endParaRPr lang="en-US"/>
        </a:p>
      </dgm:t>
    </dgm:pt>
    <dgm:pt modelId="{22B48E40-5957-4758-8A89-2B2E8C95EA02}">
      <dgm:prSet/>
      <dgm:spPr/>
      <dgm:t>
        <a:bodyPr/>
        <a:lstStyle/>
        <a:p>
          <a:pPr rtl="0"/>
          <a:r>
            <a:rPr lang="bg-BG" dirty="0" smtClean="0"/>
            <a:t>Keep your elbows off table. </a:t>
          </a:r>
          <a:endParaRPr lang="en-US" dirty="0"/>
        </a:p>
      </dgm:t>
    </dgm:pt>
    <dgm:pt modelId="{3445EA79-96DB-48AD-B4FE-CA2EE7A91B7A}" type="parTrans" cxnId="{8FF0BC78-2260-49F1-9DF6-E8285DFA4AFF}">
      <dgm:prSet/>
      <dgm:spPr/>
      <dgm:t>
        <a:bodyPr/>
        <a:lstStyle/>
        <a:p>
          <a:endParaRPr lang="en-US"/>
        </a:p>
      </dgm:t>
    </dgm:pt>
    <dgm:pt modelId="{9BCAFB94-844A-4B14-8E0C-5DBBB3683BCA}" type="sibTrans" cxnId="{8FF0BC78-2260-49F1-9DF6-E8285DFA4AFF}">
      <dgm:prSet/>
      <dgm:spPr/>
      <dgm:t>
        <a:bodyPr/>
        <a:lstStyle/>
        <a:p>
          <a:endParaRPr lang="en-US"/>
        </a:p>
      </dgm:t>
    </dgm:pt>
    <dgm:pt modelId="{A8262668-32C0-4AC2-AAEE-6F02C3426B6F}">
      <dgm:prSet/>
      <dgm:spPr/>
      <dgm:t>
        <a:bodyPr/>
        <a:lstStyle/>
        <a:p>
          <a:pPr rtl="0"/>
          <a:r>
            <a:rPr lang="bg-BG" dirty="0" smtClean="0"/>
            <a:t>Never chew with your mouth open. </a:t>
          </a:r>
          <a:endParaRPr lang="en-US" dirty="0"/>
        </a:p>
      </dgm:t>
    </dgm:pt>
    <dgm:pt modelId="{D7EDC153-94B4-4B3E-9213-DE3654658457}" type="parTrans" cxnId="{9732802A-D5E6-4877-942A-7847DFCBCF22}">
      <dgm:prSet/>
      <dgm:spPr/>
      <dgm:t>
        <a:bodyPr/>
        <a:lstStyle/>
        <a:p>
          <a:endParaRPr lang="en-US"/>
        </a:p>
      </dgm:t>
    </dgm:pt>
    <dgm:pt modelId="{1BEEAD0F-F5C2-428E-9111-66A37BA53619}" type="sibTrans" cxnId="{9732802A-D5E6-4877-942A-7847DFCBCF22}">
      <dgm:prSet/>
      <dgm:spPr/>
      <dgm:t>
        <a:bodyPr/>
        <a:lstStyle/>
        <a:p>
          <a:endParaRPr lang="en-US"/>
        </a:p>
      </dgm:t>
    </dgm:pt>
    <dgm:pt modelId="{3AEB5B3F-126A-4048-88CC-2CF78A8B6BD9}">
      <dgm:prSet/>
      <dgm:spPr/>
      <dgm:t>
        <a:bodyPr/>
        <a:lstStyle/>
        <a:p>
          <a:endParaRPr lang="en-US"/>
        </a:p>
      </dgm:t>
    </dgm:pt>
    <dgm:pt modelId="{C559473E-AAAB-4678-9AEB-84C01EF6C41F}" type="parTrans" cxnId="{F18AC079-6A67-4283-ACE4-9949BFF47613}">
      <dgm:prSet/>
      <dgm:spPr/>
      <dgm:t>
        <a:bodyPr/>
        <a:lstStyle/>
        <a:p>
          <a:endParaRPr lang="en-US"/>
        </a:p>
      </dgm:t>
    </dgm:pt>
    <dgm:pt modelId="{AC769018-0EBD-43A4-BAAC-96B63E3D8CF2}" type="sibTrans" cxnId="{F18AC079-6A67-4283-ACE4-9949BFF47613}">
      <dgm:prSet/>
      <dgm:spPr/>
      <dgm:t>
        <a:bodyPr/>
        <a:lstStyle/>
        <a:p>
          <a:endParaRPr lang="en-US"/>
        </a:p>
      </dgm:t>
    </dgm:pt>
    <dgm:pt modelId="{323C57F3-3BAB-4395-8336-86B877C0950A}">
      <dgm:prSet/>
      <dgm:spPr/>
      <dgm:t>
        <a:bodyPr/>
        <a:lstStyle/>
        <a:p>
          <a:endParaRPr lang="en-US"/>
        </a:p>
      </dgm:t>
    </dgm:pt>
    <dgm:pt modelId="{9D64DC65-25E8-4C11-8C37-53DDFD53E5DC}" type="parTrans" cxnId="{80C10460-7E60-4258-88E5-D9197E6A3865}">
      <dgm:prSet/>
      <dgm:spPr/>
      <dgm:t>
        <a:bodyPr/>
        <a:lstStyle/>
        <a:p>
          <a:endParaRPr lang="en-US"/>
        </a:p>
      </dgm:t>
    </dgm:pt>
    <dgm:pt modelId="{A7DCC012-7E1F-45C7-BE33-D52A1D7235E3}" type="sibTrans" cxnId="{80C10460-7E60-4258-88E5-D9197E6A3865}">
      <dgm:prSet/>
      <dgm:spPr/>
      <dgm:t>
        <a:bodyPr/>
        <a:lstStyle/>
        <a:p>
          <a:endParaRPr lang="en-US"/>
        </a:p>
      </dgm:t>
    </dgm:pt>
    <dgm:pt modelId="{6C342DDC-3919-46E4-8D66-8C4DCFE65D67}">
      <dgm:prSet/>
      <dgm:spPr/>
      <dgm:t>
        <a:bodyPr/>
        <a:lstStyle/>
        <a:p>
          <a:endParaRPr lang="en-US"/>
        </a:p>
      </dgm:t>
    </dgm:pt>
    <dgm:pt modelId="{8EBC3E00-102E-4C49-B8BC-6FD5F22165A9}" type="parTrans" cxnId="{29C030E5-65CE-4C8F-AEE6-2624EF8E022B}">
      <dgm:prSet/>
      <dgm:spPr/>
      <dgm:t>
        <a:bodyPr/>
        <a:lstStyle/>
        <a:p>
          <a:endParaRPr lang="en-US"/>
        </a:p>
      </dgm:t>
    </dgm:pt>
    <dgm:pt modelId="{8693FB4F-65AE-4C37-B50B-9E9D2B2F48A1}" type="sibTrans" cxnId="{29C030E5-65CE-4C8F-AEE6-2624EF8E022B}">
      <dgm:prSet/>
      <dgm:spPr/>
      <dgm:t>
        <a:bodyPr/>
        <a:lstStyle/>
        <a:p>
          <a:endParaRPr lang="en-US"/>
        </a:p>
      </dgm:t>
    </dgm:pt>
    <dgm:pt modelId="{225E9FD3-BBB8-41A7-AA64-65E0D1055047}">
      <dgm:prSet/>
      <dgm:spPr/>
      <dgm:t>
        <a:bodyPr/>
        <a:lstStyle/>
        <a:p>
          <a:pPr rtl="0"/>
          <a:endParaRPr lang="en-US" dirty="0"/>
        </a:p>
      </dgm:t>
    </dgm:pt>
    <dgm:pt modelId="{8EE58D7F-A5EB-4F9B-A88C-8A423041295E}" type="parTrans" cxnId="{6B865270-177B-4410-BE2A-D102DF6A6C84}">
      <dgm:prSet/>
      <dgm:spPr/>
      <dgm:t>
        <a:bodyPr/>
        <a:lstStyle/>
        <a:p>
          <a:endParaRPr lang="en-US"/>
        </a:p>
      </dgm:t>
    </dgm:pt>
    <dgm:pt modelId="{A18EA25C-CC81-4139-BF19-08602A8EEF7E}" type="sibTrans" cxnId="{6B865270-177B-4410-BE2A-D102DF6A6C84}">
      <dgm:prSet/>
      <dgm:spPr/>
      <dgm:t>
        <a:bodyPr/>
        <a:lstStyle/>
        <a:p>
          <a:endParaRPr lang="en-US"/>
        </a:p>
      </dgm:t>
    </dgm:pt>
    <dgm:pt modelId="{81A3A035-79F7-41B0-BECD-253F25AEE4F3}" type="pres">
      <dgm:prSet presAssocID="{B2A6C741-BD75-48BB-B98E-33332D42379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93DBE5-886F-4A35-8421-D888F10A45F6}" type="pres">
      <dgm:prSet presAssocID="{8ECB2464-28D9-498F-B552-55EB9F83B8F6}" presName="circ1" presStyleLbl="vennNode1" presStyleIdx="0" presStyleCnt="7"/>
      <dgm:spPr/>
    </dgm:pt>
    <dgm:pt modelId="{5367B956-4A4B-44CA-9D80-29FC3F3DADB2}" type="pres">
      <dgm:prSet presAssocID="{8ECB2464-28D9-498F-B552-55EB9F83B8F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33149F-5099-49F7-9316-733169863606}" type="pres">
      <dgm:prSet presAssocID="{AC437B5D-AC5F-4EF5-9B03-3050E2937484}" presName="circ2" presStyleLbl="vennNode1" presStyleIdx="1" presStyleCnt="7"/>
      <dgm:spPr/>
    </dgm:pt>
    <dgm:pt modelId="{9EAEFB28-C678-4F57-AC6B-987E8A744E05}" type="pres">
      <dgm:prSet presAssocID="{AC437B5D-AC5F-4EF5-9B03-3050E293748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135935-2CCB-41B9-A1BD-F2541A95458C}" type="pres">
      <dgm:prSet presAssocID="{2DFE3BF4-497E-4E71-A751-EE6A6A54D1B3}" presName="circ3" presStyleLbl="vennNode1" presStyleIdx="2" presStyleCnt="7"/>
      <dgm:spPr/>
    </dgm:pt>
    <dgm:pt modelId="{083F3A12-2E2E-43CC-9E59-C05B6A497889}" type="pres">
      <dgm:prSet presAssocID="{2DFE3BF4-497E-4E71-A751-EE6A6A54D1B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4FAA79-EBDE-4427-AF30-3B0F132BE75B}" type="pres">
      <dgm:prSet presAssocID="{22322F8D-BC6F-48CD-985E-1F45C6807C7D}" presName="circ4" presStyleLbl="vennNode1" presStyleIdx="3" presStyleCnt="7"/>
      <dgm:spPr/>
    </dgm:pt>
    <dgm:pt modelId="{76FD9C52-5534-43A0-9B11-768A503E7A86}" type="pres">
      <dgm:prSet presAssocID="{22322F8D-BC6F-48CD-985E-1F45C6807C7D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7C0132-D4A4-458D-B190-8E30F9A3AC38}" type="pres">
      <dgm:prSet presAssocID="{1E1E4748-3950-405D-A085-3D8D37F5FE0D}" presName="circ5" presStyleLbl="vennNode1" presStyleIdx="4" presStyleCnt="7"/>
      <dgm:spPr/>
    </dgm:pt>
    <dgm:pt modelId="{3AEF28AB-A496-4E56-8480-2206101AE0EB}" type="pres">
      <dgm:prSet presAssocID="{1E1E4748-3950-405D-A085-3D8D37F5FE0D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4D34A6-D045-43FF-BFA9-AD27CEDE0F80}" type="pres">
      <dgm:prSet presAssocID="{22B48E40-5957-4758-8A89-2B2E8C95EA02}" presName="circ6" presStyleLbl="vennNode1" presStyleIdx="5" presStyleCnt="7"/>
      <dgm:spPr/>
    </dgm:pt>
    <dgm:pt modelId="{41F37D46-98A7-48BB-BABE-A0A1ED4F767D}" type="pres">
      <dgm:prSet presAssocID="{22B48E40-5957-4758-8A89-2B2E8C95EA02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3A0EBD-2441-4C3A-9D54-BFEC4A8EED3D}" type="pres">
      <dgm:prSet presAssocID="{A8262668-32C0-4AC2-AAEE-6F02C3426B6F}" presName="circ7" presStyleLbl="vennNode1" presStyleIdx="6" presStyleCnt="7"/>
      <dgm:spPr/>
    </dgm:pt>
    <dgm:pt modelId="{08F4D26C-C153-4246-8DF5-A5F0B5F23EB2}" type="pres">
      <dgm:prSet presAssocID="{A8262668-32C0-4AC2-AAEE-6F02C3426B6F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3B673B-F653-43B6-867C-C7C6540CE9EA}" srcId="{B2A6C741-BD75-48BB-B98E-33332D423793}" destId="{AC437B5D-AC5F-4EF5-9B03-3050E2937484}" srcOrd="1" destOrd="0" parTransId="{38EEB91B-663B-4862-9571-DE5F994D6DD1}" sibTransId="{51ECD7F6-D6BD-4CFC-9556-686BEA0D738A}"/>
    <dgm:cxn modelId="{5252C54D-CD2D-4BFA-9C1E-2360B2B66B89}" type="presOf" srcId="{AC437B5D-AC5F-4EF5-9B03-3050E2937484}" destId="{9EAEFB28-C678-4F57-AC6B-987E8A744E05}" srcOrd="0" destOrd="0" presId="urn:microsoft.com/office/officeart/2005/8/layout/venn1"/>
    <dgm:cxn modelId="{A04849ED-4C5E-4466-A90E-04F75250FAA6}" srcId="{B2A6C741-BD75-48BB-B98E-33332D423793}" destId="{8ECB2464-28D9-498F-B552-55EB9F83B8F6}" srcOrd="0" destOrd="0" parTransId="{7BF55985-A524-47E7-B815-DED0885E092F}" sibTransId="{4D50F091-F1B5-4CAA-8C97-061C4136253E}"/>
    <dgm:cxn modelId="{528BEA0C-5846-4F88-A84F-0F3FC6603C39}" type="presOf" srcId="{22B48E40-5957-4758-8A89-2B2E8C95EA02}" destId="{41F37D46-98A7-48BB-BABE-A0A1ED4F767D}" srcOrd="0" destOrd="0" presId="urn:microsoft.com/office/officeart/2005/8/layout/venn1"/>
    <dgm:cxn modelId="{4AA24077-6229-4352-969C-A3D1497C1241}" type="presOf" srcId="{8ECB2464-28D9-498F-B552-55EB9F83B8F6}" destId="{5367B956-4A4B-44CA-9D80-29FC3F3DADB2}" srcOrd="0" destOrd="0" presId="urn:microsoft.com/office/officeart/2005/8/layout/venn1"/>
    <dgm:cxn modelId="{B03FBE7A-2C0E-4223-8682-385FC82E45DF}" srcId="{B2A6C741-BD75-48BB-B98E-33332D423793}" destId="{2DFE3BF4-497E-4E71-A751-EE6A6A54D1B3}" srcOrd="2" destOrd="0" parTransId="{58358974-0943-4F4B-BDAD-E36D75C403CA}" sibTransId="{ED9D753E-D411-4BD7-94CC-7E39ACE24353}"/>
    <dgm:cxn modelId="{3154309D-8CB3-4FD8-AA5A-DD49243146EC}" srcId="{B2A6C741-BD75-48BB-B98E-33332D423793}" destId="{1E1E4748-3950-405D-A085-3D8D37F5FE0D}" srcOrd="4" destOrd="0" parTransId="{0A1B2D09-B964-4C9A-A729-1589AEE4B6CB}" sibTransId="{068D392C-4C67-42AD-9871-C30ED3DAC813}"/>
    <dgm:cxn modelId="{80C10460-7E60-4258-88E5-D9197E6A3865}" srcId="{B2A6C741-BD75-48BB-B98E-33332D423793}" destId="{323C57F3-3BAB-4395-8336-86B877C0950A}" srcOrd="8" destOrd="0" parTransId="{9D64DC65-25E8-4C11-8C37-53DDFD53E5DC}" sibTransId="{A7DCC012-7E1F-45C7-BE33-D52A1D7235E3}"/>
    <dgm:cxn modelId="{590413E3-53B3-4963-ADB8-5EE87E8B7952}" type="presOf" srcId="{B2A6C741-BD75-48BB-B98E-33332D423793}" destId="{81A3A035-79F7-41B0-BECD-253F25AEE4F3}" srcOrd="0" destOrd="0" presId="urn:microsoft.com/office/officeart/2005/8/layout/venn1"/>
    <dgm:cxn modelId="{29C030E5-65CE-4C8F-AEE6-2624EF8E022B}" srcId="{B2A6C741-BD75-48BB-B98E-33332D423793}" destId="{6C342DDC-3919-46E4-8D66-8C4DCFE65D67}" srcOrd="9" destOrd="0" parTransId="{8EBC3E00-102E-4C49-B8BC-6FD5F22165A9}" sibTransId="{8693FB4F-65AE-4C37-B50B-9E9D2B2F48A1}"/>
    <dgm:cxn modelId="{6B865270-177B-4410-BE2A-D102DF6A6C84}" srcId="{B2A6C741-BD75-48BB-B98E-33332D423793}" destId="{225E9FD3-BBB8-41A7-AA64-65E0D1055047}" srcOrd="10" destOrd="0" parTransId="{8EE58D7F-A5EB-4F9B-A88C-8A423041295E}" sibTransId="{A18EA25C-CC81-4139-BF19-08602A8EEF7E}"/>
    <dgm:cxn modelId="{35510EC2-7683-4D85-ABCB-EE42B71B135E}" type="presOf" srcId="{2DFE3BF4-497E-4E71-A751-EE6A6A54D1B3}" destId="{083F3A12-2E2E-43CC-9E59-C05B6A497889}" srcOrd="0" destOrd="0" presId="urn:microsoft.com/office/officeart/2005/8/layout/venn1"/>
    <dgm:cxn modelId="{9732802A-D5E6-4877-942A-7847DFCBCF22}" srcId="{B2A6C741-BD75-48BB-B98E-33332D423793}" destId="{A8262668-32C0-4AC2-AAEE-6F02C3426B6F}" srcOrd="6" destOrd="0" parTransId="{D7EDC153-94B4-4B3E-9213-DE3654658457}" sibTransId="{1BEEAD0F-F5C2-428E-9111-66A37BA53619}"/>
    <dgm:cxn modelId="{6F6FA067-3562-469D-9F0F-7F8F09F521EA}" type="presOf" srcId="{22322F8D-BC6F-48CD-985E-1F45C6807C7D}" destId="{76FD9C52-5534-43A0-9B11-768A503E7A86}" srcOrd="0" destOrd="0" presId="urn:microsoft.com/office/officeart/2005/8/layout/venn1"/>
    <dgm:cxn modelId="{FA172AD6-39EC-48C0-917D-C5223D4A126D}" type="presOf" srcId="{A8262668-32C0-4AC2-AAEE-6F02C3426B6F}" destId="{08F4D26C-C153-4246-8DF5-A5F0B5F23EB2}" srcOrd="0" destOrd="0" presId="urn:microsoft.com/office/officeart/2005/8/layout/venn1"/>
    <dgm:cxn modelId="{0194117D-5BE9-4CB8-94DF-8471A7870191}" srcId="{B2A6C741-BD75-48BB-B98E-33332D423793}" destId="{22322F8D-BC6F-48CD-985E-1F45C6807C7D}" srcOrd="3" destOrd="0" parTransId="{DCEEC755-3570-4B4C-8AD1-5E7C7767AF1F}" sibTransId="{7DE4AB97-701A-449B-9B7B-05997F6D4264}"/>
    <dgm:cxn modelId="{8FF0BC78-2260-49F1-9DF6-E8285DFA4AFF}" srcId="{B2A6C741-BD75-48BB-B98E-33332D423793}" destId="{22B48E40-5957-4758-8A89-2B2E8C95EA02}" srcOrd="5" destOrd="0" parTransId="{3445EA79-96DB-48AD-B4FE-CA2EE7A91B7A}" sibTransId="{9BCAFB94-844A-4B14-8E0C-5DBBB3683BCA}"/>
    <dgm:cxn modelId="{B3480CAA-3B7B-4A1C-AE3B-F66AE684B5F7}" type="presOf" srcId="{1E1E4748-3950-405D-A085-3D8D37F5FE0D}" destId="{3AEF28AB-A496-4E56-8480-2206101AE0EB}" srcOrd="0" destOrd="0" presId="urn:microsoft.com/office/officeart/2005/8/layout/venn1"/>
    <dgm:cxn modelId="{F18AC079-6A67-4283-ACE4-9949BFF47613}" srcId="{B2A6C741-BD75-48BB-B98E-33332D423793}" destId="{3AEB5B3F-126A-4048-88CC-2CF78A8B6BD9}" srcOrd="7" destOrd="0" parTransId="{C559473E-AAAB-4678-9AEB-84C01EF6C41F}" sibTransId="{AC769018-0EBD-43A4-BAAC-96B63E3D8CF2}"/>
    <dgm:cxn modelId="{721ABD36-AA94-458E-9533-E533FC3C8758}" type="presParOf" srcId="{81A3A035-79F7-41B0-BECD-253F25AEE4F3}" destId="{7C93DBE5-886F-4A35-8421-D888F10A45F6}" srcOrd="0" destOrd="0" presId="urn:microsoft.com/office/officeart/2005/8/layout/venn1"/>
    <dgm:cxn modelId="{822FCBA2-12E1-435C-A3A8-78333190BE12}" type="presParOf" srcId="{81A3A035-79F7-41B0-BECD-253F25AEE4F3}" destId="{5367B956-4A4B-44CA-9D80-29FC3F3DADB2}" srcOrd="1" destOrd="0" presId="urn:microsoft.com/office/officeart/2005/8/layout/venn1"/>
    <dgm:cxn modelId="{12D5141C-87A9-4DCA-B683-997E276FD027}" type="presParOf" srcId="{81A3A035-79F7-41B0-BECD-253F25AEE4F3}" destId="{5F33149F-5099-49F7-9316-733169863606}" srcOrd="2" destOrd="0" presId="urn:microsoft.com/office/officeart/2005/8/layout/venn1"/>
    <dgm:cxn modelId="{44D26C8D-77D6-4B6D-A1C5-1692DC424F30}" type="presParOf" srcId="{81A3A035-79F7-41B0-BECD-253F25AEE4F3}" destId="{9EAEFB28-C678-4F57-AC6B-987E8A744E05}" srcOrd="3" destOrd="0" presId="urn:microsoft.com/office/officeart/2005/8/layout/venn1"/>
    <dgm:cxn modelId="{D4DF9519-03CE-4FED-8907-69BBD51044C2}" type="presParOf" srcId="{81A3A035-79F7-41B0-BECD-253F25AEE4F3}" destId="{AA135935-2CCB-41B9-A1BD-F2541A95458C}" srcOrd="4" destOrd="0" presId="urn:microsoft.com/office/officeart/2005/8/layout/venn1"/>
    <dgm:cxn modelId="{9B0101D3-948B-4547-9E7E-9A9BCFF9D263}" type="presParOf" srcId="{81A3A035-79F7-41B0-BECD-253F25AEE4F3}" destId="{083F3A12-2E2E-43CC-9E59-C05B6A497889}" srcOrd="5" destOrd="0" presId="urn:microsoft.com/office/officeart/2005/8/layout/venn1"/>
    <dgm:cxn modelId="{FE5E5D5B-87A9-40C0-B422-FC5FFBD2B7B4}" type="presParOf" srcId="{81A3A035-79F7-41B0-BECD-253F25AEE4F3}" destId="{394FAA79-EBDE-4427-AF30-3B0F132BE75B}" srcOrd="6" destOrd="0" presId="urn:microsoft.com/office/officeart/2005/8/layout/venn1"/>
    <dgm:cxn modelId="{15D7E665-48D8-4F8C-87FE-B522C74A71B9}" type="presParOf" srcId="{81A3A035-79F7-41B0-BECD-253F25AEE4F3}" destId="{76FD9C52-5534-43A0-9B11-768A503E7A86}" srcOrd="7" destOrd="0" presId="urn:microsoft.com/office/officeart/2005/8/layout/venn1"/>
    <dgm:cxn modelId="{1B7F3ECD-E6D7-422C-AAA9-26508033A66C}" type="presParOf" srcId="{81A3A035-79F7-41B0-BECD-253F25AEE4F3}" destId="{C67C0132-D4A4-458D-B190-8E30F9A3AC38}" srcOrd="8" destOrd="0" presId="urn:microsoft.com/office/officeart/2005/8/layout/venn1"/>
    <dgm:cxn modelId="{041EED6E-100E-4E4D-9419-323E174DD91B}" type="presParOf" srcId="{81A3A035-79F7-41B0-BECD-253F25AEE4F3}" destId="{3AEF28AB-A496-4E56-8480-2206101AE0EB}" srcOrd="9" destOrd="0" presId="urn:microsoft.com/office/officeart/2005/8/layout/venn1"/>
    <dgm:cxn modelId="{B1EAE9E5-2865-43CB-83F7-E893262D2B2A}" type="presParOf" srcId="{81A3A035-79F7-41B0-BECD-253F25AEE4F3}" destId="{B94D34A6-D045-43FF-BFA9-AD27CEDE0F80}" srcOrd="10" destOrd="0" presId="urn:microsoft.com/office/officeart/2005/8/layout/venn1"/>
    <dgm:cxn modelId="{28359915-5E58-4EE6-9071-9B2342E67EAE}" type="presParOf" srcId="{81A3A035-79F7-41B0-BECD-253F25AEE4F3}" destId="{41F37D46-98A7-48BB-BABE-A0A1ED4F767D}" srcOrd="11" destOrd="0" presId="urn:microsoft.com/office/officeart/2005/8/layout/venn1"/>
    <dgm:cxn modelId="{A0DB7DF7-A530-4626-82AC-D541686352B6}" type="presParOf" srcId="{81A3A035-79F7-41B0-BECD-253F25AEE4F3}" destId="{353A0EBD-2441-4C3A-9D54-BFEC4A8EED3D}" srcOrd="12" destOrd="0" presId="urn:microsoft.com/office/officeart/2005/8/layout/venn1"/>
    <dgm:cxn modelId="{B894C532-4522-4994-B136-9ECBAC5EEEBF}" type="presParOf" srcId="{81A3A035-79F7-41B0-BECD-253F25AEE4F3}" destId="{08F4D26C-C153-4246-8DF5-A5F0B5F23EB2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4BE59C-3EF8-4C10-B284-12632A75D98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C88F935-A14F-40A2-B68B-AFF0E9DAD0B6}">
      <dgm:prSet/>
      <dgm:spPr/>
      <dgm:t>
        <a:bodyPr/>
        <a:lstStyle/>
        <a:p>
          <a:pPr rtl="0"/>
          <a:r>
            <a:rPr lang="en-US" b="1" i="1" dirty="0" smtClean="0">
              <a:solidFill>
                <a:schemeClr val="tx1"/>
              </a:solidFill>
            </a:rPr>
            <a:t>“WHEN IN ROME DO AS ROMANS DO.”</a:t>
          </a:r>
          <a:endParaRPr lang="en-US" dirty="0">
            <a:solidFill>
              <a:schemeClr val="tx1"/>
            </a:solidFill>
          </a:endParaRPr>
        </a:p>
      </dgm:t>
    </dgm:pt>
    <dgm:pt modelId="{76A9C80D-5DF3-435F-8F9E-C788B3707165}" type="parTrans" cxnId="{51863BDD-A9E7-4A60-BEA6-A51709DE0AFB}">
      <dgm:prSet/>
      <dgm:spPr/>
      <dgm:t>
        <a:bodyPr/>
        <a:lstStyle/>
        <a:p>
          <a:endParaRPr lang="en-US"/>
        </a:p>
      </dgm:t>
    </dgm:pt>
    <dgm:pt modelId="{DEFE4227-4094-4F44-BB06-87DB387491EC}" type="sibTrans" cxnId="{51863BDD-A9E7-4A60-BEA6-A51709DE0AFB}">
      <dgm:prSet/>
      <dgm:spPr/>
      <dgm:t>
        <a:bodyPr/>
        <a:lstStyle/>
        <a:p>
          <a:endParaRPr lang="en-US"/>
        </a:p>
      </dgm:t>
    </dgm:pt>
    <dgm:pt modelId="{675F9A0B-B761-4678-AAD0-2F21783650AA}">
      <dgm:prSet/>
      <dgm:spPr/>
      <dgm:t>
        <a:bodyPr/>
        <a:lstStyle/>
        <a:p>
          <a:pPr rtl="0"/>
          <a:r>
            <a:rPr lang="en-US" i="1" dirty="0" smtClean="0">
              <a:solidFill>
                <a:srgbClr val="C00000"/>
              </a:solidFill>
            </a:rPr>
            <a:t>KEY WORDS: understanding local customs, how to behave, avoid misunderstanding, good manners, etiquette, dress code, cultural awareness, respect, disrespect, acceptable, unacceptable</a:t>
          </a:r>
          <a:endParaRPr lang="en-US" i="1" dirty="0">
            <a:solidFill>
              <a:srgbClr val="C00000"/>
            </a:solidFill>
          </a:endParaRPr>
        </a:p>
      </dgm:t>
    </dgm:pt>
    <dgm:pt modelId="{3CF9CE70-2252-4EF0-B31C-F6B9E0DA2DBA}" type="parTrans" cxnId="{030D7703-2751-4DF7-8A90-4CE3BF655F0D}">
      <dgm:prSet/>
      <dgm:spPr/>
      <dgm:t>
        <a:bodyPr/>
        <a:lstStyle/>
        <a:p>
          <a:endParaRPr lang="en-US"/>
        </a:p>
      </dgm:t>
    </dgm:pt>
    <dgm:pt modelId="{6F67E64E-B9C4-438F-AF72-B999FED8B7AF}" type="sibTrans" cxnId="{030D7703-2751-4DF7-8A90-4CE3BF655F0D}">
      <dgm:prSet/>
      <dgm:spPr/>
      <dgm:t>
        <a:bodyPr/>
        <a:lstStyle/>
        <a:p>
          <a:endParaRPr lang="en-US"/>
        </a:p>
      </dgm:t>
    </dgm:pt>
    <dgm:pt modelId="{2C992A9F-10B9-4491-AB77-A961A2BBAFDF}" type="pres">
      <dgm:prSet presAssocID="{9B4BE59C-3EF8-4C10-B284-12632A75D98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86074D-7010-493B-A6AE-5B899AC5E63B}" type="pres">
      <dgm:prSet presAssocID="{FC88F935-A14F-40A2-B68B-AFF0E9DAD0B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4A438A-961E-4C62-93FA-0499C35D416E}" type="pres">
      <dgm:prSet presAssocID="{DEFE4227-4094-4F44-BB06-87DB387491EC}" presName="spacer" presStyleCnt="0"/>
      <dgm:spPr/>
    </dgm:pt>
    <dgm:pt modelId="{4EA3F488-3032-4BFA-9A81-2372ACD35AB7}" type="pres">
      <dgm:prSet presAssocID="{675F9A0B-B761-4678-AAD0-2F21783650A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D8C0F7-ED66-4688-AED9-0B173572B4C5}" type="presOf" srcId="{675F9A0B-B761-4678-AAD0-2F21783650AA}" destId="{4EA3F488-3032-4BFA-9A81-2372ACD35AB7}" srcOrd="0" destOrd="0" presId="urn:microsoft.com/office/officeart/2005/8/layout/vList2"/>
    <dgm:cxn modelId="{51863BDD-A9E7-4A60-BEA6-A51709DE0AFB}" srcId="{9B4BE59C-3EF8-4C10-B284-12632A75D98B}" destId="{FC88F935-A14F-40A2-B68B-AFF0E9DAD0B6}" srcOrd="0" destOrd="0" parTransId="{76A9C80D-5DF3-435F-8F9E-C788B3707165}" sibTransId="{DEFE4227-4094-4F44-BB06-87DB387491EC}"/>
    <dgm:cxn modelId="{46602225-A252-4F2E-9A12-54847AEF66CB}" type="presOf" srcId="{9B4BE59C-3EF8-4C10-B284-12632A75D98B}" destId="{2C992A9F-10B9-4491-AB77-A961A2BBAFDF}" srcOrd="0" destOrd="0" presId="urn:microsoft.com/office/officeart/2005/8/layout/vList2"/>
    <dgm:cxn modelId="{030D7703-2751-4DF7-8A90-4CE3BF655F0D}" srcId="{9B4BE59C-3EF8-4C10-B284-12632A75D98B}" destId="{675F9A0B-B761-4678-AAD0-2F21783650AA}" srcOrd="1" destOrd="0" parTransId="{3CF9CE70-2252-4EF0-B31C-F6B9E0DA2DBA}" sibTransId="{6F67E64E-B9C4-438F-AF72-B999FED8B7AF}"/>
    <dgm:cxn modelId="{01488309-A628-4A4C-AB02-5CF02FC09963}" type="presOf" srcId="{FC88F935-A14F-40A2-B68B-AFF0E9DAD0B6}" destId="{B286074D-7010-493B-A6AE-5B899AC5E63B}" srcOrd="0" destOrd="0" presId="urn:microsoft.com/office/officeart/2005/8/layout/vList2"/>
    <dgm:cxn modelId="{DF5507C2-BBD3-4105-94F5-C27151D10948}" type="presParOf" srcId="{2C992A9F-10B9-4491-AB77-A961A2BBAFDF}" destId="{B286074D-7010-493B-A6AE-5B899AC5E63B}" srcOrd="0" destOrd="0" presId="urn:microsoft.com/office/officeart/2005/8/layout/vList2"/>
    <dgm:cxn modelId="{160526AF-EE25-47CD-9465-87DA7DD77297}" type="presParOf" srcId="{2C992A9F-10B9-4491-AB77-A961A2BBAFDF}" destId="{264A438A-961E-4C62-93FA-0499C35D416E}" srcOrd="1" destOrd="0" presId="urn:microsoft.com/office/officeart/2005/8/layout/vList2"/>
    <dgm:cxn modelId="{F36799E5-E9CB-4AC3-B8BF-6016F86650EB}" type="presParOf" srcId="{2C992A9F-10B9-4491-AB77-A961A2BBAFDF}" destId="{4EA3F488-3032-4BFA-9A81-2372ACD35AB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93DBE5-886F-4A35-8421-D888F10A45F6}">
      <dsp:nvSpPr>
        <dsp:cNvPr id="0" name=""/>
        <dsp:cNvSpPr/>
      </dsp:nvSpPr>
      <dsp:spPr>
        <a:xfrm>
          <a:off x="3343524" y="1144630"/>
          <a:ext cx="1466350" cy="14665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367B956-4A4B-44CA-9D80-29FC3F3DADB2}">
      <dsp:nvSpPr>
        <dsp:cNvPr id="0" name=""/>
        <dsp:cNvSpPr/>
      </dsp:nvSpPr>
      <dsp:spPr>
        <a:xfrm>
          <a:off x="3236603" y="0"/>
          <a:ext cx="1680192" cy="89916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300" kern="1200" dirty="0" smtClean="0"/>
            <a:t>Wash your hands before sitting down. </a:t>
          </a:r>
          <a:endParaRPr lang="en-US" sz="1300" kern="1200" dirty="0"/>
        </a:p>
      </dsp:txBody>
      <dsp:txXfrm>
        <a:off x="3236603" y="0"/>
        <a:ext cx="1680192" cy="899160"/>
      </dsp:txXfrm>
    </dsp:sp>
    <dsp:sp modelId="{5F33149F-5099-49F7-9316-733169863606}">
      <dsp:nvSpPr>
        <dsp:cNvPr id="0" name=""/>
        <dsp:cNvSpPr/>
      </dsp:nvSpPr>
      <dsp:spPr>
        <a:xfrm>
          <a:off x="3773654" y="1351437"/>
          <a:ext cx="1466350" cy="14665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EAEFB28-C678-4F57-AC6B-987E8A744E05}">
      <dsp:nvSpPr>
        <dsp:cNvPr id="0" name=""/>
        <dsp:cNvSpPr/>
      </dsp:nvSpPr>
      <dsp:spPr>
        <a:xfrm>
          <a:off x="5420854" y="854202"/>
          <a:ext cx="1588545" cy="98907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300" kern="1200" dirty="0" smtClean="0"/>
            <a:t>When you sit down, place the napkin in your lap. </a:t>
          </a:r>
          <a:endParaRPr lang="en-US" sz="1300" kern="1200" dirty="0"/>
        </a:p>
      </dsp:txBody>
      <dsp:txXfrm>
        <a:off x="5420854" y="854202"/>
        <a:ext cx="1588545" cy="989076"/>
      </dsp:txXfrm>
    </dsp:sp>
    <dsp:sp modelId="{AA135935-2CCB-41B9-A1BD-F2541A95458C}">
      <dsp:nvSpPr>
        <dsp:cNvPr id="0" name=""/>
        <dsp:cNvSpPr/>
      </dsp:nvSpPr>
      <dsp:spPr>
        <a:xfrm>
          <a:off x="3879353" y="1816752"/>
          <a:ext cx="1466350" cy="14665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83F3A12-2E2E-43CC-9E59-C05B6A497889}">
      <dsp:nvSpPr>
        <dsp:cNvPr id="0" name=""/>
        <dsp:cNvSpPr/>
      </dsp:nvSpPr>
      <dsp:spPr>
        <a:xfrm>
          <a:off x="5573599" y="2113026"/>
          <a:ext cx="1557997" cy="105651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300" kern="1200" dirty="0" smtClean="0"/>
            <a:t>Sit up straight and don</a:t>
          </a:r>
          <a:r>
            <a:rPr lang="en-US" sz="1300" kern="1200" dirty="0" smtClean="0"/>
            <a:t>’</a:t>
          </a:r>
          <a:r>
            <a:rPr lang="bg-BG" sz="1300" kern="1200" dirty="0" smtClean="0"/>
            <a:t>t slouch. </a:t>
          </a:r>
          <a:endParaRPr lang="en-US" sz="1300" kern="1200" dirty="0"/>
        </a:p>
      </dsp:txBody>
      <dsp:txXfrm>
        <a:off x="5573599" y="2113026"/>
        <a:ext cx="1557997" cy="1056513"/>
      </dsp:txXfrm>
    </dsp:sp>
    <dsp:sp modelId="{394FAA79-EBDE-4427-AF30-3B0F132BE75B}">
      <dsp:nvSpPr>
        <dsp:cNvPr id="0" name=""/>
        <dsp:cNvSpPr/>
      </dsp:nvSpPr>
      <dsp:spPr>
        <a:xfrm>
          <a:off x="3581806" y="2189904"/>
          <a:ext cx="1466350" cy="14665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6FD9C52-5534-43A0-9B11-768A503E7A86}">
      <dsp:nvSpPr>
        <dsp:cNvPr id="0" name=""/>
        <dsp:cNvSpPr/>
      </dsp:nvSpPr>
      <dsp:spPr>
        <a:xfrm>
          <a:off x="4901521" y="3529203"/>
          <a:ext cx="1680192" cy="96659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300" kern="1200" dirty="0" smtClean="0"/>
            <a:t>Ask politely for dishes to be passed. Never reach across the table. </a:t>
          </a:r>
          <a:endParaRPr lang="en-US" sz="1300" kern="1200" dirty="0"/>
        </a:p>
      </dsp:txBody>
      <dsp:txXfrm>
        <a:off x="4901521" y="3529203"/>
        <a:ext cx="1680192" cy="966597"/>
      </dsp:txXfrm>
    </dsp:sp>
    <dsp:sp modelId="{C67C0132-D4A4-458D-B190-8E30F9A3AC38}">
      <dsp:nvSpPr>
        <dsp:cNvPr id="0" name=""/>
        <dsp:cNvSpPr/>
      </dsp:nvSpPr>
      <dsp:spPr>
        <a:xfrm>
          <a:off x="3105243" y="2189904"/>
          <a:ext cx="1466350" cy="14665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AEF28AB-A496-4E56-8480-2206101AE0EB}">
      <dsp:nvSpPr>
        <dsp:cNvPr id="0" name=""/>
        <dsp:cNvSpPr/>
      </dsp:nvSpPr>
      <dsp:spPr>
        <a:xfrm>
          <a:off x="1571685" y="3529203"/>
          <a:ext cx="1680192" cy="96659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300" kern="1200" dirty="0" smtClean="0"/>
            <a:t>Wait until everyone is seated and served before starting to eat. </a:t>
          </a:r>
          <a:endParaRPr lang="en-US" sz="1300" kern="1200" dirty="0"/>
        </a:p>
      </dsp:txBody>
      <dsp:txXfrm>
        <a:off x="1571685" y="3529203"/>
        <a:ext cx="1680192" cy="966597"/>
      </dsp:txXfrm>
    </dsp:sp>
    <dsp:sp modelId="{B94D34A6-D045-43FF-BFA9-AD27CEDE0F80}">
      <dsp:nvSpPr>
        <dsp:cNvPr id="0" name=""/>
        <dsp:cNvSpPr/>
      </dsp:nvSpPr>
      <dsp:spPr>
        <a:xfrm>
          <a:off x="2807696" y="1816752"/>
          <a:ext cx="1466350" cy="14665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1F37D46-98A7-48BB-BABE-A0A1ED4F767D}">
      <dsp:nvSpPr>
        <dsp:cNvPr id="0" name=""/>
        <dsp:cNvSpPr/>
      </dsp:nvSpPr>
      <dsp:spPr>
        <a:xfrm>
          <a:off x="1021803" y="2113026"/>
          <a:ext cx="1557997" cy="105651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300" kern="1200" dirty="0" smtClean="0"/>
            <a:t>Keep your elbows off table. </a:t>
          </a:r>
          <a:endParaRPr lang="en-US" sz="1300" kern="1200" dirty="0"/>
        </a:p>
      </dsp:txBody>
      <dsp:txXfrm>
        <a:off x="1021803" y="2113026"/>
        <a:ext cx="1557997" cy="1056513"/>
      </dsp:txXfrm>
    </dsp:sp>
    <dsp:sp modelId="{353A0EBD-2441-4C3A-9D54-BFEC4A8EED3D}">
      <dsp:nvSpPr>
        <dsp:cNvPr id="0" name=""/>
        <dsp:cNvSpPr/>
      </dsp:nvSpPr>
      <dsp:spPr>
        <a:xfrm>
          <a:off x="2913395" y="1351437"/>
          <a:ext cx="1466350" cy="14665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8F4D26C-C153-4246-8DF5-A5F0B5F23EB2}">
      <dsp:nvSpPr>
        <dsp:cNvPr id="0" name=""/>
        <dsp:cNvSpPr/>
      </dsp:nvSpPr>
      <dsp:spPr>
        <a:xfrm>
          <a:off x="1143999" y="854202"/>
          <a:ext cx="1588545" cy="98907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300" kern="1200" dirty="0" smtClean="0"/>
            <a:t>Never chew with your mouth open. </a:t>
          </a:r>
          <a:endParaRPr lang="en-US" sz="1300" kern="1200" dirty="0"/>
        </a:p>
      </dsp:txBody>
      <dsp:txXfrm>
        <a:off x="1143999" y="854202"/>
        <a:ext cx="1588545" cy="9890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    Projekt: Inovace vybavení  </a:t>
            </a:r>
            <a:r>
              <a:rPr lang="cs-CZ" sz="1100" dirty="0" smtClean="0">
                <a:latin typeface="Arial" pitchFamily="34" charset="0"/>
                <a:cs typeface="Arial" pitchFamily="34" charset="0"/>
              </a:rPr>
              <a:t> Registrační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projektu: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    Příjemce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Arial - 16"/>
              </a:rPr>
              <a:t>Jakékoliv další používání podléhá autorskému </a:t>
            </a:r>
            <a:r>
              <a:rPr lang="cs-CZ" sz="900" b="1" dirty="0" smtClean="0">
                <a:latin typeface="Arial - 16"/>
              </a:rPr>
              <a:t>zákonu (označit černě).</a:t>
            </a:r>
            <a:endParaRPr lang="cs-CZ" sz="900" b="1" dirty="0">
              <a:latin typeface="Arial - 16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436096" y="1908811"/>
            <a:ext cx="185780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Předmět</a:t>
            </a:r>
            <a:r>
              <a:rPr lang="cs-CZ" sz="1100" dirty="0" smtClean="0">
                <a:latin typeface="Arial - 16"/>
              </a:rPr>
              <a:t>: anglický jazyk</a:t>
            </a:r>
            <a:endParaRPr lang="cs-CZ" sz="1100" dirty="0"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485584" y="2183857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Číslo DUM</a:t>
            </a:r>
            <a:r>
              <a:rPr lang="cs-CZ" sz="1100" dirty="0" smtClean="0">
                <a:latin typeface="Arial - 16"/>
              </a:rPr>
              <a:t>: 09</a:t>
            </a:r>
            <a:endParaRPr lang="cs-CZ" sz="1100" dirty="0"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40119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Education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Picture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Description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and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Comparison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Practice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Kateřina Kubešová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ročník: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A_2</a:t>
            </a:r>
          </a:p>
          <a:p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Kateřina Kubešová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3.C, 3. D, septima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30. září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211250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err="1"/>
              <a:t>Good</a:t>
            </a:r>
            <a:r>
              <a:rPr lang="cs-CZ" dirty="0"/>
              <a:t> </a:t>
            </a:r>
            <a:r>
              <a:rPr lang="cs-CZ" dirty="0" err="1"/>
              <a:t>manners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global</a:t>
            </a:r>
            <a:r>
              <a:rPr lang="cs-CZ" dirty="0"/>
              <a:t> </a:t>
            </a:r>
            <a:r>
              <a:rPr lang="cs-CZ" dirty="0" err="1"/>
              <a:t>citizens</a:t>
            </a:r>
            <a:endParaRPr lang="cs-CZ" dirty="0"/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Cultural Differences</a:t>
            </a:r>
            <a:r>
              <a:rPr lang="cs-CZ" dirty="0" smtClean="0"/>
              <a:t> 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555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GOOD MANNERS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09600" y="1589088"/>
            <a:ext cx="3886200" cy="4572000"/>
          </a:xfrm>
        </p:spPr>
        <p:txBody>
          <a:bodyPr/>
          <a:lstStyle/>
          <a:p>
            <a:r>
              <a:rPr lang="en-US" i="1" smtClean="0"/>
              <a:t>Say please and thank you. </a:t>
            </a:r>
          </a:p>
          <a:p>
            <a:r>
              <a:rPr lang="en-US" i="1" smtClean="0"/>
              <a:t>Don't put your elbows on the table. </a:t>
            </a:r>
          </a:p>
          <a:p>
            <a:r>
              <a:rPr lang="en-US" i="1" smtClean="0"/>
              <a:t>Sit up straight. </a:t>
            </a:r>
          </a:p>
          <a:p>
            <a:endParaRPr lang="en-US" smtClean="0"/>
          </a:p>
          <a:p>
            <a:r>
              <a:rPr lang="en-US" smtClean="0"/>
              <a:t>Social Norm</a:t>
            </a:r>
          </a:p>
          <a:p>
            <a:r>
              <a:rPr lang="en-US" smtClean="0"/>
              <a:t>Cultural Awareness</a:t>
            </a:r>
          </a:p>
        </p:txBody>
      </p:sp>
      <p:sp>
        <p:nvSpPr>
          <p:cNvPr id="10244" name="Content Placeholder 5"/>
          <p:cNvSpPr>
            <a:spLocks noGrp="1"/>
          </p:cNvSpPr>
          <p:nvPr>
            <p:ph sz="half" idx="2"/>
          </p:nvPr>
        </p:nvSpPr>
        <p:spPr>
          <a:xfrm>
            <a:off x="4845050" y="1589088"/>
            <a:ext cx="3886200" cy="4572000"/>
          </a:xfrm>
        </p:spPr>
        <p:txBody>
          <a:bodyPr/>
          <a:lstStyle/>
          <a:p>
            <a:endParaRPr lang="cs-CZ" smtClean="0"/>
          </a:p>
        </p:txBody>
      </p:sp>
      <p:pic>
        <p:nvPicPr>
          <p:cNvPr id="5122" name="Picture 2" descr="C:\Users\doma\AppData\Local\Microsoft\Windows\Temporary Internet Files\Content.IE5\2317CG5C\MC90034501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966568"/>
            <a:ext cx="3917501" cy="1776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99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Content Placeholder 4"/>
          <p:cNvSpPr>
            <a:spLocks noGrp="1"/>
          </p:cNvSpPr>
          <p:nvPr>
            <p:ph idx="1"/>
          </p:nvPr>
        </p:nvSpPr>
        <p:spPr>
          <a:xfrm>
            <a:off x="4267200" y="1752600"/>
            <a:ext cx="4495800" cy="441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bg-BG" smtClean="0"/>
              <a:t/>
            </a:r>
            <a:br>
              <a:rPr lang="bg-BG" smtClean="0"/>
            </a:br>
            <a:endParaRPr lang="en-US" smtClean="0"/>
          </a:p>
        </p:txBody>
      </p:sp>
      <p:sp>
        <p:nvSpPr>
          <p:cNvPr id="11267" name="Text Placeholder 6"/>
          <p:cNvSpPr>
            <a:spLocks noGrp="1"/>
          </p:cNvSpPr>
          <p:nvPr>
            <p:ph type="body" sz="half" idx="2"/>
          </p:nvPr>
        </p:nvSpPr>
        <p:spPr>
          <a:xfrm>
            <a:off x="609600" y="1752600"/>
            <a:ext cx="2971800" cy="4343400"/>
          </a:xfrm>
        </p:spPr>
        <p:txBody>
          <a:bodyPr/>
          <a:lstStyle/>
          <a:p>
            <a:r>
              <a:rPr lang="en-US" sz="3200" smtClean="0">
                <a:solidFill>
                  <a:srgbClr val="FFFFFF"/>
                </a:solidFill>
              </a:rPr>
              <a:t>At the table</a:t>
            </a:r>
            <a:r>
              <a:rPr lang="bg-BG" sz="3200" smtClean="0">
                <a:solidFill>
                  <a:srgbClr val="FFFFFF"/>
                </a:solidFill>
              </a:rPr>
              <a:t/>
            </a:r>
            <a:br>
              <a:rPr lang="bg-BG" sz="3200" smtClean="0">
                <a:solidFill>
                  <a:srgbClr val="FFFFFF"/>
                </a:solidFill>
              </a:rPr>
            </a:br>
            <a:r>
              <a:rPr lang="en-US" sz="3200" smtClean="0">
                <a:solidFill>
                  <a:srgbClr val="FFFFFF"/>
                </a:solidFill>
              </a:rPr>
              <a:t>YOU SHOULD</a:t>
            </a:r>
            <a:r>
              <a:rPr lang="bg-BG" sz="3200" smtClean="0">
                <a:solidFill>
                  <a:srgbClr val="FFFFFF"/>
                </a:solidFill>
              </a:rPr>
              <a:t/>
            </a:r>
            <a:br>
              <a:rPr lang="bg-BG" sz="3200" smtClean="0">
                <a:solidFill>
                  <a:srgbClr val="FFFFFF"/>
                </a:solidFill>
              </a:rPr>
            </a:br>
            <a:r>
              <a:rPr lang="bg-BG" sz="3200" smtClean="0">
                <a:solidFill>
                  <a:srgbClr val="FFFFFF"/>
                </a:solidFill>
              </a:rPr>
              <a:t>__________</a:t>
            </a:r>
            <a:br>
              <a:rPr lang="bg-BG" sz="3200" smtClean="0">
                <a:solidFill>
                  <a:srgbClr val="FFFFFF"/>
                </a:solidFill>
              </a:rPr>
            </a:br>
            <a:r>
              <a:rPr lang="bg-BG" sz="3200" smtClean="0">
                <a:solidFill>
                  <a:srgbClr val="FFFFFF"/>
                </a:solidFill>
              </a:rPr>
              <a:t>__________</a:t>
            </a:r>
            <a:br>
              <a:rPr lang="bg-BG" sz="3200" smtClean="0">
                <a:solidFill>
                  <a:srgbClr val="FFFFFF"/>
                </a:solidFill>
              </a:rPr>
            </a:br>
            <a:r>
              <a:rPr lang="en-US" sz="3200" smtClean="0">
                <a:solidFill>
                  <a:srgbClr val="FFFFFF"/>
                </a:solidFill>
              </a:rPr>
              <a:t>YOU SHOULDN’T</a:t>
            </a:r>
            <a:r>
              <a:rPr lang="bg-BG" sz="3200" smtClean="0">
                <a:solidFill>
                  <a:srgbClr val="FFFFFF"/>
                </a:solidFill>
              </a:rPr>
              <a:t/>
            </a:r>
            <a:br>
              <a:rPr lang="bg-BG" sz="3200" smtClean="0">
                <a:solidFill>
                  <a:srgbClr val="FFFFFF"/>
                </a:solidFill>
              </a:rPr>
            </a:br>
            <a:r>
              <a:rPr lang="bg-BG" sz="3200" smtClean="0">
                <a:solidFill>
                  <a:srgbClr val="FFFFFF"/>
                </a:solidFill>
              </a:rPr>
              <a:t>__________</a:t>
            </a:r>
            <a:br>
              <a:rPr lang="bg-BG" sz="3200" smtClean="0">
                <a:solidFill>
                  <a:srgbClr val="FFFFFF"/>
                </a:solidFill>
              </a:rPr>
            </a:br>
            <a:r>
              <a:rPr lang="bg-BG" sz="3200" smtClean="0">
                <a:solidFill>
                  <a:srgbClr val="FFFFFF"/>
                </a:solidFill>
              </a:rPr>
              <a:t>__________</a:t>
            </a:r>
            <a:endParaRPr lang="en-US" sz="3200" smtClean="0">
              <a:solidFill>
                <a:srgbClr val="FFFFFF"/>
              </a:solidFill>
            </a:endParaRPr>
          </a:p>
          <a:p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263079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00B050"/>
                </a:solidFill>
              </a:rPr>
              <a:t>Brainstorm 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Some Universal Eating Manners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6146" name="Picture 2" descr="C:\Users\doma\AppData\Local\Microsoft\Windows\Temporary Internet Files\Content.IE5\W72YU46K\MC90038927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3460509" cy="436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6084168" y="836711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?</a:t>
            </a:r>
            <a:endParaRPr lang="cs-CZ" sz="4800" b="1" dirty="0"/>
          </a:p>
        </p:txBody>
      </p:sp>
    </p:spTree>
    <p:extLst>
      <p:ext uri="{BB962C8B-B14F-4D97-AF65-F5344CB8AC3E}">
        <p14:creationId xmlns:p14="http://schemas.microsoft.com/office/powerpoint/2010/main" val="213928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4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Universal Eating Manners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12648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042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Culturally</a:t>
            </a:r>
            <a:r>
              <a:rPr lang="cs-CZ" dirty="0" smtClean="0"/>
              <a:t> </a:t>
            </a:r>
            <a:r>
              <a:rPr lang="cs-CZ" dirty="0" err="1" smtClean="0"/>
              <a:t>specific</a:t>
            </a:r>
            <a:endParaRPr lang="cs-CZ" dirty="0"/>
          </a:p>
        </p:txBody>
      </p:sp>
      <p:pic>
        <p:nvPicPr>
          <p:cNvPr id="7170" name="Picture 2" descr="C:\Users\doma\AppData\Local\Microsoft\Windows\Temporary Internet Files\Content.IE5\AK7WUB9X\MP900387007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206" y="2093913"/>
            <a:ext cx="260908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doma\AppData\Local\Microsoft\Windows\Temporary Internet Files\Content.IE5\W72YU46K\MP900442444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76513"/>
            <a:ext cx="40386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5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5995474"/>
              </p:ext>
            </p:extLst>
          </p:nvPr>
        </p:nvGraphicFramePr>
        <p:xfrm>
          <a:off x="2362200" y="1752600"/>
          <a:ext cx="64008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339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3200" smtClean="0">
                <a:solidFill>
                  <a:srgbClr val="FFFFFF"/>
                </a:solidFill>
              </a:rPr>
              <a:t>Explain the proverb</a:t>
            </a:r>
          </a:p>
          <a:p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4338" name="Title 3"/>
          <p:cNvSpPr>
            <a:spLocks noGrp="1"/>
          </p:cNvSpPr>
          <p:nvPr>
            <p:ph type="title"/>
          </p:nvPr>
        </p:nvSpPr>
        <p:spPr>
          <a:xfrm>
            <a:off x="611560" y="332656"/>
            <a:ext cx="7560840" cy="1191620"/>
          </a:xfrm>
        </p:spPr>
        <p:txBody>
          <a:bodyPr/>
          <a:lstStyle/>
          <a:p>
            <a:r>
              <a:rPr lang="en-US" smtClean="0"/>
              <a:t>Overcoming Cultural Differences</a:t>
            </a:r>
          </a:p>
        </p:txBody>
      </p:sp>
    </p:spTree>
    <p:extLst>
      <p:ext uri="{BB962C8B-B14F-4D97-AF65-F5344CB8AC3E}">
        <p14:creationId xmlns:p14="http://schemas.microsoft.com/office/powerpoint/2010/main" val="320150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GOOD MANNERS</a:t>
            </a:r>
          </a:p>
        </p:txBody>
      </p:sp>
      <p:sp>
        <p:nvSpPr>
          <p:cNvPr id="28675" name="Content Placeholder 4"/>
          <p:cNvSpPr>
            <a:spLocks noGrp="1"/>
          </p:cNvSpPr>
          <p:nvPr>
            <p:ph sz="half" idx="1"/>
          </p:nvPr>
        </p:nvSpPr>
        <p:spPr>
          <a:xfrm>
            <a:off x="609600" y="1589088"/>
            <a:ext cx="3886200" cy="4572000"/>
          </a:xfrm>
        </p:spPr>
        <p:txBody>
          <a:bodyPr>
            <a:normAutofit lnSpcReduction="10000"/>
          </a:bodyPr>
          <a:lstStyle/>
          <a:p>
            <a:endParaRPr lang="en-US" smtClean="0"/>
          </a:p>
          <a:p>
            <a:r>
              <a:rPr lang="en-US" smtClean="0"/>
              <a:t>Social Norm</a:t>
            </a:r>
          </a:p>
          <a:p>
            <a:r>
              <a:rPr lang="en-US" smtClean="0"/>
              <a:t>Cultural Awareness</a:t>
            </a:r>
          </a:p>
          <a:p>
            <a:r>
              <a:rPr lang="bg-BG" smtClean="0"/>
              <a:t>Manners are a sensitive awareness of the feelings of others. If you have that awareness, you have good manners</a:t>
            </a:r>
            <a:r>
              <a:rPr lang="en-US" smtClean="0"/>
              <a:t>.</a:t>
            </a:r>
          </a:p>
        </p:txBody>
      </p:sp>
      <p:pic>
        <p:nvPicPr>
          <p:cNvPr id="1026" name="Picture 2" descr="C:\Users\doma\AppData\Local\Microsoft\Windows\Temporary Internet Files\Content.IE5\AK7WUB9X\MC90031230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916832"/>
            <a:ext cx="1512167" cy="3763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9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59461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en-US" sz="1100" dirty="0" smtClean="0">
                <a:solidFill>
                  <a:srgbClr val="000000"/>
                </a:solidFill>
                <a:latin typeface="Arial - 16"/>
              </a:rPr>
              <a:t>Kate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řina Kubešová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katerinakubes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gmail.com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září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Objekty použité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k vytvoření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sešitu pochází z databáze klipartů programu PowerPoint..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324479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ékárn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Lékárna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67</TotalTime>
  <Words>357</Words>
  <Application>Microsoft Office PowerPoint</Application>
  <PresentationFormat>Předvádění na obrazovce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Lékárna</vt:lpstr>
      <vt:lpstr>Prezentace aplikace PowerPoint</vt:lpstr>
      <vt:lpstr>Cultural Differences 1</vt:lpstr>
      <vt:lpstr>GOOD MANNERS</vt:lpstr>
      <vt:lpstr>Brainstorm  Some Universal Eating Manners</vt:lpstr>
      <vt:lpstr>Universal Eating Manners</vt:lpstr>
      <vt:lpstr>Culturally specific</vt:lpstr>
      <vt:lpstr>Overcoming Cultural Differences</vt:lpstr>
      <vt:lpstr>GOOD MANNERS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Differences</dc:title>
  <dc:creator>doma</dc:creator>
  <cp:lastModifiedBy>hchotovinska</cp:lastModifiedBy>
  <cp:revision>20</cp:revision>
  <dcterms:created xsi:type="dcterms:W3CDTF">2013-09-17T18:10:10Z</dcterms:created>
  <dcterms:modified xsi:type="dcterms:W3CDTF">2014-05-14T15:15:49Z</dcterms:modified>
</cp:coreProperties>
</file>