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8" r:id="rId8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08" autoAdjust="0"/>
  </p:normalViewPr>
  <p:slideViewPr>
    <p:cSldViewPr>
      <p:cViewPr varScale="1">
        <p:scale>
          <a:sx n="81" d="100"/>
          <a:sy n="81" d="100"/>
        </p:scale>
        <p:origin x="-149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082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1334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6485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9765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3143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5038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206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6682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7880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9893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0272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0E34-0746-4F74-8BA3-BB51E0D5D75C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8024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" pitchFamily="34" charset="0"/>
                <a:cs typeface="Arial" pitchFamily="34" charset="0"/>
              </a:rPr>
              <a:t>             Projekt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: Inovace vybavení   Registrační číslo projektu: </a:t>
            </a:r>
            <a:r>
              <a:rPr lang="cs-CZ" sz="1100" dirty="0" smtClean="0"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zákonu (označit černě).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34119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     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The</a:t>
            </a:r>
            <a:r>
              <a:rPr lang="cs-CZ" sz="11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Ancient</a:t>
            </a:r>
            <a:r>
              <a:rPr lang="cs-CZ" sz="11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Olympic</a:t>
            </a:r>
            <a:r>
              <a:rPr lang="cs-CZ" sz="11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Arial - 16"/>
              </a:rPr>
              <a:t>Games</a:t>
            </a:r>
            <a:r>
              <a:rPr 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73722" y="1908811"/>
            <a:ext cx="182435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anglický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jazyk  	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83580" y="226247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sz="1100" dirty="0" smtClean="0">
                <a:latin typeface="Arial - 16"/>
              </a:rPr>
              <a:t>08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1655676" y="1160749"/>
            <a:ext cx="208769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Mgr. Magdalena Bušová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ročník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čtvrtý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32_A_2</a:t>
            </a: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2048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1"/>
            <a:ext cx="228211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Mgr. Magdalena Bušová</a:t>
            </a: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74134" y="3493808"/>
            <a:ext cx="58326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4.B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1"/>
            <a:ext cx="158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smtClean="0">
                <a:solidFill>
                  <a:srgbClr val="000000"/>
                </a:solidFill>
                <a:latin typeface="Arial - 16"/>
              </a:rPr>
              <a:t>11.11.2013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1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Ancient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</a:t>
            </a:r>
            <a:r>
              <a:rPr lang="cs-CZ" b="1" dirty="0" err="1" smtClean="0"/>
              <a:t>Games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Ancient</a:t>
            </a:r>
            <a:r>
              <a:rPr lang="cs-CZ" dirty="0" smtClean="0"/>
              <a:t>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held</a:t>
            </a:r>
            <a:r>
              <a:rPr lang="cs-CZ" dirty="0" smtClean="0"/>
              <a:t> in 776 B.C.</a:t>
            </a:r>
          </a:p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dedicated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Olympian</a:t>
            </a:r>
            <a:r>
              <a:rPr lang="cs-CZ" dirty="0" smtClean="0"/>
              <a:t> </a:t>
            </a:r>
            <a:r>
              <a:rPr lang="cs-CZ" dirty="0" err="1" smtClean="0"/>
              <a:t>gods</a:t>
            </a:r>
            <a:r>
              <a:rPr lang="cs-CZ" dirty="0" smtClean="0"/>
              <a:t> and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staged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plains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Olympia.</a:t>
            </a:r>
          </a:p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continued</a:t>
            </a:r>
            <a:r>
              <a:rPr lang="cs-CZ" dirty="0" smtClean="0"/>
              <a:t> </a:t>
            </a:r>
            <a:r>
              <a:rPr lang="cs-CZ" dirty="0" err="1" smtClean="0"/>
              <a:t>until</a:t>
            </a:r>
            <a:r>
              <a:rPr lang="cs-CZ" dirty="0" smtClean="0"/>
              <a:t> 393 A.D. </a:t>
            </a: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Emperor</a:t>
            </a:r>
            <a:r>
              <a:rPr lang="cs-CZ" dirty="0" smtClean="0"/>
              <a:t> </a:t>
            </a:r>
            <a:r>
              <a:rPr lang="cs-CZ" dirty="0" err="1" smtClean="0"/>
              <a:t>Theodosius</a:t>
            </a:r>
            <a:r>
              <a:rPr lang="cs-CZ" dirty="0" smtClean="0"/>
              <a:t> </a:t>
            </a:r>
            <a:r>
              <a:rPr lang="cs-CZ" dirty="0" err="1" smtClean="0"/>
              <a:t>banned</a:t>
            </a:r>
            <a:r>
              <a:rPr lang="cs-CZ" dirty="0" smtClean="0"/>
              <a:t> </a:t>
            </a:r>
            <a:r>
              <a:rPr lang="cs-CZ" dirty="0" err="1" smtClean="0"/>
              <a:t>them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543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Mythology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r>
              <a:rPr lang="cs-CZ" dirty="0" err="1" smtClean="0"/>
              <a:t>According</a:t>
            </a:r>
            <a:r>
              <a:rPr lang="cs-CZ" dirty="0" smtClean="0"/>
              <a:t> to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myths</a:t>
            </a:r>
            <a:r>
              <a:rPr lang="cs-CZ" dirty="0" smtClean="0"/>
              <a:t>, Zeus, </a:t>
            </a:r>
            <a:r>
              <a:rPr lang="cs-CZ" dirty="0" err="1" smtClean="0"/>
              <a:t>fought</a:t>
            </a:r>
            <a:r>
              <a:rPr lang="cs-CZ" dirty="0" smtClean="0"/>
              <a:t> and </a:t>
            </a:r>
            <a:r>
              <a:rPr lang="cs-CZ" dirty="0" err="1" smtClean="0"/>
              <a:t>defeated</a:t>
            </a:r>
            <a:r>
              <a:rPr lang="cs-CZ" dirty="0" smtClean="0"/>
              <a:t> </a:t>
            </a:r>
            <a:r>
              <a:rPr lang="cs-CZ" dirty="0" err="1" smtClean="0"/>
              <a:t>Cronus</a:t>
            </a:r>
            <a:r>
              <a:rPr lang="cs-CZ" dirty="0" smtClean="0"/>
              <a:t> in a </a:t>
            </a:r>
            <a:r>
              <a:rPr lang="cs-CZ" dirty="0" err="1" smtClean="0"/>
              <a:t>struggle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throne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gods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According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others</a:t>
            </a:r>
            <a:r>
              <a:rPr lang="cs-CZ" dirty="0" smtClean="0"/>
              <a:t>,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Herakles </a:t>
            </a:r>
            <a:r>
              <a:rPr lang="cs-CZ" dirty="0" err="1" smtClean="0"/>
              <a:t>who</a:t>
            </a:r>
            <a:r>
              <a:rPr lang="cs-CZ" dirty="0" smtClean="0"/>
              <a:t> had </a:t>
            </a:r>
            <a:r>
              <a:rPr lang="cs-CZ" dirty="0" err="1" smtClean="0"/>
              <a:t>staged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 in Olympia in </a:t>
            </a:r>
            <a:r>
              <a:rPr lang="cs-CZ" dirty="0" err="1" smtClean="0"/>
              <a:t>honour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Zeus.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4526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Olympic</a:t>
            </a:r>
            <a:r>
              <a:rPr lang="cs-CZ" b="1" dirty="0" smtClean="0"/>
              <a:t> truce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sz="4000" dirty="0" err="1" smtClean="0"/>
              <a:t>It</a:t>
            </a:r>
            <a:r>
              <a:rPr lang="cs-CZ" sz="4000" dirty="0" smtClean="0"/>
              <a:t> </a:t>
            </a:r>
            <a:r>
              <a:rPr lang="cs-CZ" sz="4000" dirty="0" err="1" smtClean="0"/>
              <a:t>symbolises</a:t>
            </a:r>
            <a:r>
              <a:rPr lang="cs-CZ" sz="4000" dirty="0" smtClean="0"/>
              <a:t> </a:t>
            </a:r>
            <a:r>
              <a:rPr lang="cs-CZ" sz="4000" dirty="0" err="1" smtClean="0"/>
              <a:t>the</a:t>
            </a:r>
            <a:r>
              <a:rPr lang="cs-CZ" sz="4000" dirty="0" smtClean="0"/>
              <a:t> </a:t>
            </a:r>
            <a:r>
              <a:rPr lang="cs-CZ" sz="4000" dirty="0" err="1" smtClean="0"/>
              <a:t>spirit</a:t>
            </a:r>
            <a:r>
              <a:rPr lang="cs-CZ" sz="4000" dirty="0" smtClean="0"/>
              <a:t> </a:t>
            </a:r>
            <a:r>
              <a:rPr lang="cs-CZ" sz="4000" dirty="0" err="1" smtClean="0"/>
              <a:t>of</a:t>
            </a:r>
            <a:r>
              <a:rPr lang="cs-CZ" sz="4000" dirty="0" smtClean="0"/>
              <a:t> </a:t>
            </a:r>
            <a:r>
              <a:rPr lang="cs-CZ" sz="4000" dirty="0" err="1" smtClean="0"/>
              <a:t>the</a:t>
            </a:r>
            <a:r>
              <a:rPr lang="cs-CZ" sz="4000" dirty="0" smtClean="0"/>
              <a:t> </a:t>
            </a:r>
            <a:r>
              <a:rPr lang="cs-CZ" sz="4000" dirty="0" err="1" smtClean="0"/>
              <a:t>Ancient</a:t>
            </a:r>
            <a:r>
              <a:rPr lang="cs-CZ" sz="4000" dirty="0" smtClean="0"/>
              <a:t> </a:t>
            </a:r>
            <a:r>
              <a:rPr lang="cs-CZ" sz="4000" dirty="0" err="1" smtClean="0"/>
              <a:t>Olympic</a:t>
            </a:r>
            <a:r>
              <a:rPr lang="cs-CZ" sz="4000" dirty="0" smtClean="0"/>
              <a:t> </a:t>
            </a:r>
            <a:r>
              <a:rPr lang="cs-CZ" sz="4000" dirty="0" err="1" smtClean="0"/>
              <a:t>Games</a:t>
            </a:r>
            <a:r>
              <a:rPr lang="cs-CZ" sz="4000" dirty="0" smtClean="0"/>
              <a:t>: NO FIGHTS DURING THE GAMES!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934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athletes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only</a:t>
            </a:r>
            <a:r>
              <a:rPr lang="cs-CZ" dirty="0" smtClean="0"/>
              <a:t> </a:t>
            </a:r>
            <a:r>
              <a:rPr lang="cs-CZ" dirty="0" err="1" smtClean="0"/>
              <a:t>men</a:t>
            </a:r>
            <a:r>
              <a:rPr lang="cs-CZ" dirty="0" smtClean="0"/>
              <a:t> and free </a:t>
            </a:r>
            <a:r>
              <a:rPr lang="cs-CZ" dirty="0" err="1" smtClean="0"/>
              <a:t>Greeks</a:t>
            </a:r>
            <a:r>
              <a:rPr lang="cs-CZ" dirty="0" smtClean="0"/>
              <a:t>, and</a:t>
            </a:r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dirty="0" err="1" smtClean="0"/>
              <a:t>competed</a:t>
            </a:r>
            <a:r>
              <a:rPr lang="cs-CZ" dirty="0" smtClean="0"/>
              <a:t> </a:t>
            </a:r>
            <a:r>
              <a:rPr lang="cs-CZ" dirty="0" err="1" smtClean="0"/>
              <a:t>naked</a:t>
            </a:r>
            <a:r>
              <a:rPr lang="cs-CZ" dirty="0" smtClean="0"/>
              <a:t> and </a:t>
            </a:r>
            <a:r>
              <a:rPr lang="cs-CZ" dirty="0" err="1" smtClean="0"/>
              <a:t>barefoot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Women</a:t>
            </a:r>
            <a:r>
              <a:rPr lang="cs-CZ" dirty="0" smtClean="0"/>
              <a:t>, </a:t>
            </a:r>
            <a:r>
              <a:rPr lang="cs-CZ" dirty="0" err="1" smtClean="0"/>
              <a:t>slaves</a:t>
            </a:r>
            <a:r>
              <a:rPr lang="cs-CZ" dirty="0" smtClean="0"/>
              <a:t>, </a:t>
            </a:r>
            <a:r>
              <a:rPr lang="cs-CZ" dirty="0" err="1" smtClean="0"/>
              <a:t>criminals</a:t>
            </a:r>
            <a:r>
              <a:rPr lang="cs-CZ" dirty="0" smtClean="0"/>
              <a:t> and </a:t>
            </a:r>
            <a:r>
              <a:rPr lang="cs-CZ" dirty="0" err="1" smtClean="0"/>
              <a:t>barbarians</a:t>
            </a:r>
            <a:r>
              <a:rPr lang="cs-CZ" dirty="0" smtClean="0"/>
              <a:t> </a:t>
            </a:r>
            <a:r>
              <a:rPr lang="cs-CZ" dirty="0" err="1" smtClean="0"/>
              <a:t>couldn</a:t>
            </a:r>
            <a:r>
              <a:rPr lang="cs-CZ" dirty="0" smtClean="0"/>
              <a:t>‘ t </a:t>
            </a:r>
            <a:r>
              <a:rPr lang="cs-CZ" dirty="0" err="1" smtClean="0"/>
              <a:t>take</a:t>
            </a:r>
            <a:r>
              <a:rPr lang="cs-CZ" dirty="0" smtClean="0"/>
              <a:t> part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events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winners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crowned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a </a:t>
            </a:r>
            <a:r>
              <a:rPr lang="cs-CZ" dirty="0" err="1" smtClean="0"/>
              <a:t>wreath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wild</a:t>
            </a:r>
            <a:r>
              <a:rPr lang="cs-CZ" dirty="0" smtClean="0"/>
              <a:t> </a:t>
            </a:r>
            <a:r>
              <a:rPr lang="cs-CZ" dirty="0" err="1" smtClean="0"/>
              <a:t>olive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ancient</a:t>
            </a:r>
            <a:r>
              <a:rPr lang="cs-CZ" dirty="0" smtClean="0"/>
              <a:t> stadium </a:t>
            </a:r>
            <a:r>
              <a:rPr lang="cs-CZ" dirty="0" err="1" smtClean="0"/>
              <a:t>was</a:t>
            </a:r>
            <a:r>
              <a:rPr lang="cs-CZ" dirty="0" smtClean="0"/>
              <a:t> 214 m long and 32 m </a:t>
            </a:r>
            <a:r>
              <a:rPr lang="cs-CZ" dirty="0" err="1" smtClean="0"/>
              <a:t>wide</a:t>
            </a:r>
            <a:r>
              <a:rPr lang="cs-CZ" dirty="0" smtClean="0"/>
              <a:t>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82910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	</a:t>
            </a:r>
            <a:r>
              <a:rPr lang="cs-CZ" b="1" dirty="0" err="1" smtClean="0"/>
              <a:t>The</a:t>
            </a:r>
            <a:r>
              <a:rPr lang="cs-CZ" b="1" dirty="0" smtClean="0"/>
              <a:t>  </a:t>
            </a:r>
            <a:r>
              <a:rPr lang="cs-CZ" b="1" dirty="0" err="1" smtClean="0"/>
              <a:t>sports</a:t>
            </a:r>
            <a:r>
              <a:rPr lang="cs-CZ" b="1" dirty="0" smtClean="0"/>
              <a:t> </a:t>
            </a:r>
            <a:r>
              <a:rPr lang="cs-CZ" b="1" dirty="0" err="1" smtClean="0"/>
              <a:t>events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initially</a:t>
            </a:r>
            <a:r>
              <a:rPr lang="cs-CZ" dirty="0" smtClean="0"/>
              <a:t> a </a:t>
            </a:r>
            <a:r>
              <a:rPr lang="cs-CZ" dirty="0" err="1" smtClean="0"/>
              <a:t>one-day</a:t>
            </a:r>
            <a:r>
              <a:rPr lang="cs-CZ" dirty="0" smtClean="0"/>
              <a:t> </a:t>
            </a:r>
            <a:r>
              <a:rPr lang="cs-CZ" dirty="0" err="1" smtClean="0"/>
              <a:t>event</a:t>
            </a:r>
            <a:r>
              <a:rPr lang="cs-CZ" dirty="0" smtClean="0"/>
              <a:t>, </a:t>
            </a:r>
            <a:r>
              <a:rPr lang="cs-CZ" dirty="0" err="1" smtClean="0"/>
              <a:t>then</a:t>
            </a:r>
            <a:r>
              <a:rPr lang="cs-CZ" dirty="0" smtClean="0"/>
              <a:t> </a:t>
            </a:r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extended</a:t>
            </a:r>
            <a:r>
              <a:rPr lang="cs-CZ" dirty="0" smtClean="0"/>
              <a:t> to </a:t>
            </a:r>
            <a:r>
              <a:rPr lang="cs-CZ" dirty="0" err="1" smtClean="0"/>
              <a:t>three</a:t>
            </a:r>
            <a:r>
              <a:rPr lang="cs-CZ" dirty="0" smtClean="0"/>
              <a:t> </a:t>
            </a:r>
            <a:r>
              <a:rPr lang="cs-CZ" dirty="0" err="1" smtClean="0"/>
              <a:t>days</a:t>
            </a:r>
            <a:r>
              <a:rPr lang="cs-CZ" dirty="0" smtClean="0"/>
              <a:t>. In </a:t>
            </a:r>
            <a:r>
              <a:rPr lang="cs-CZ" dirty="0" err="1" smtClean="0"/>
              <a:t>the</a:t>
            </a:r>
            <a:r>
              <a:rPr lang="cs-CZ" dirty="0" smtClean="0"/>
              <a:t> 5th </a:t>
            </a:r>
            <a:r>
              <a:rPr lang="cs-CZ" dirty="0" err="1" smtClean="0"/>
              <a:t>century</a:t>
            </a:r>
            <a:r>
              <a:rPr lang="cs-CZ" dirty="0" smtClean="0"/>
              <a:t> B.C. </a:t>
            </a:r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lasted</a:t>
            </a:r>
            <a:r>
              <a:rPr lang="cs-CZ" dirty="0" smtClean="0"/>
              <a:t> </a:t>
            </a:r>
            <a:r>
              <a:rPr lang="cs-CZ" dirty="0" err="1" smtClean="0"/>
              <a:t>five</a:t>
            </a:r>
            <a:r>
              <a:rPr lang="cs-CZ" dirty="0" smtClean="0"/>
              <a:t> </a:t>
            </a:r>
            <a:r>
              <a:rPr lang="cs-CZ" dirty="0" err="1" smtClean="0"/>
              <a:t>days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included</a:t>
            </a:r>
            <a:r>
              <a:rPr lang="cs-CZ" dirty="0" smtClean="0"/>
              <a:t> </a:t>
            </a:r>
            <a:r>
              <a:rPr lang="cs-CZ" dirty="0" err="1" smtClean="0"/>
              <a:t>running</a:t>
            </a:r>
            <a:r>
              <a:rPr lang="cs-CZ" dirty="0" smtClean="0"/>
              <a:t>, long </a:t>
            </a:r>
            <a:r>
              <a:rPr lang="cs-CZ" dirty="0" err="1" smtClean="0"/>
              <a:t>jump</a:t>
            </a:r>
            <a:r>
              <a:rPr lang="cs-CZ" dirty="0" smtClean="0"/>
              <a:t>, </a:t>
            </a:r>
            <a:r>
              <a:rPr lang="cs-CZ" dirty="0" err="1" smtClean="0"/>
              <a:t>discus</a:t>
            </a:r>
            <a:r>
              <a:rPr lang="cs-CZ" dirty="0" smtClean="0"/>
              <a:t>, </a:t>
            </a:r>
            <a:r>
              <a:rPr lang="cs-CZ" dirty="0" err="1" smtClean="0"/>
              <a:t>javelin</a:t>
            </a:r>
            <a:r>
              <a:rPr lang="cs-CZ" dirty="0" smtClean="0"/>
              <a:t>, boxing, pankration ( a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box and wrestling ), and </a:t>
            </a:r>
            <a:r>
              <a:rPr lang="cs-CZ" dirty="0" err="1" smtClean="0"/>
              <a:t>chariot</a:t>
            </a:r>
            <a:r>
              <a:rPr lang="cs-CZ" dirty="0" smtClean="0"/>
              <a:t> </a:t>
            </a:r>
            <a:r>
              <a:rPr lang="cs-CZ" dirty="0" err="1" smtClean="0"/>
              <a:t>racing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Famous</a:t>
            </a:r>
            <a:r>
              <a:rPr lang="cs-CZ" dirty="0" smtClean="0"/>
              <a:t> </a:t>
            </a:r>
            <a:r>
              <a:rPr lang="cs-CZ" dirty="0" err="1" smtClean="0"/>
              <a:t>Greeks</a:t>
            </a:r>
            <a:r>
              <a:rPr lang="cs-CZ" dirty="0" smtClean="0"/>
              <a:t> </a:t>
            </a:r>
            <a:r>
              <a:rPr lang="cs-CZ" dirty="0" err="1" smtClean="0"/>
              <a:t>attended</a:t>
            </a:r>
            <a:r>
              <a:rPr lang="cs-CZ" dirty="0" smtClean="0"/>
              <a:t>,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even</a:t>
            </a:r>
            <a:r>
              <a:rPr lang="cs-CZ" dirty="0" smtClean="0"/>
              <a:t> </a:t>
            </a:r>
            <a:r>
              <a:rPr lang="cs-CZ" dirty="0" err="1" smtClean="0"/>
              <a:t>participated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: </a:t>
            </a:r>
            <a:r>
              <a:rPr lang="cs-CZ" dirty="0" err="1" smtClean="0"/>
              <a:t>Socrates</a:t>
            </a:r>
            <a:r>
              <a:rPr lang="cs-CZ" dirty="0" smtClean="0"/>
              <a:t>, Pythagoras, Plato, </a:t>
            </a:r>
            <a:r>
              <a:rPr lang="cs-CZ" dirty="0" err="1" smtClean="0"/>
              <a:t>Aristotle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Hippocrates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369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err="1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listopad 2013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59532" y="466483"/>
            <a:ext cx="7323214" cy="177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http</a:t>
            </a:r>
            <a:r>
              <a:rPr lang="cs-CZ" sz="1100" dirty="0"/>
              <a:t>://www.olympic.org/uk/games/ancient/index_uk.asp</a:t>
            </a:r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/>
          </a:p>
          <a:p>
            <a:r>
              <a:rPr lang="cs-CZ" sz="1100" dirty="0"/>
              <a:t> </a:t>
            </a:r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021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389</Words>
  <Application>Microsoft Office PowerPoint</Application>
  <PresentationFormat>Předvádění na obrazovce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Snímek 1</vt:lpstr>
      <vt:lpstr>The Ancient Olympic Games</vt:lpstr>
      <vt:lpstr>Mythology</vt:lpstr>
      <vt:lpstr>Olympic truce</vt:lpstr>
      <vt:lpstr>The athletes</vt:lpstr>
      <vt:lpstr> The  sports events</vt:lpstr>
      <vt:lpstr>Snímek 7</vt:lpstr>
    </vt:vector>
  </TitlesOfParts>
  <Company>GPdC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Pierre de Coubertin</dc:title>
  <dc:creator>doma</dc:creator>
  <cp:lastModifiedBy>hchotovinska</cp:lastModifiedBy>
  <cp:revision>25</cp:revision>
  <cp:lastPrinted>2013-12-02T08:23:30Z</cp:lastPrinted>
  <dcterms:created xsi:type="dcterms:W3CDTF">2013-11-12T18:28:51Z</dcterms:created>
  <dcterms:modified xsi:type="dcterms:W3CDTF">2014-05-05T11:26:19Z</dcterms:modified>
</cp:coreProperties>
</file>