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  <p:sldId id="256" r:id="rId3"/>
    <p:sldId id="364" r:id="rId4"/>
    <p:sldId id="308" r:id="rId5"/>
    <p:sldId id="272" r:id="rId6"/>
    <p:sldId id="365" r:id="rId7"/>
    <p:sldId id="307" r:id="rId8"/>
    <p:sldId id="366" r:id="rId9"/>
    <p:sldId id="370" r:id="rId10"/>
    <p:sldId id="367" r:id="rId11"/>
    <p:sldId id="368" r:id="rId12"/>
    <p:sldId id="369" r:id="rId13"/>
    <p:sldId id="3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C97C83F-FB80-4CB1-9315-85F343BC2D63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C97C83F-FB80-4CB1-9315-85F343BC2D63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C97C83F-FB80-4CB1-9315-85F343BC2D63}" type="datetimeFigureOut">
              <a:rPr lang="en-US" smtClean="0"/>
              <a:pPr/>
              <a:t>5/5/2014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Times New Roman - 16"/>
              </a:rPr>
              <a:t>Projekt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: Inovace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vybavení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  </a:t>
            </a:r>
            <a:r>
              <a:rPr lang="cs-CZ" sz="1100" dirty="0" smtClean="0">
                <a:latin typeface="Times New Roman - 16"/>
              </a:rPr>
              <a:t>Registrační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   Příjemce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</a:rPr>
              <a:t>zákonu (označit černě).</a:t>
            </a:r>
            <a:endParaRPr lang="cs-CZ" sz="900" b="1" dirty="0">
              <a:latin typeface="Arial - 16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181600" y="1908811"/>
            <a:ext cx="211230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Předmět</a:t>
            </a:r>
            <a:r>
              <a:rPr lang="cs-CZ" sz="1100" dirty="0" smtClean="0">
                <a:latin typeface="Arial - 16"/>
              </a:rPr>
              <a:t>: anglický jazyk</a:t>
            </a:r>
            <a:endParaRPr lang="cs-CZ" sz="1100" dirty="0"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284879" y="2183131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Číslo DUM</a:t>
            </a:r>
            <a:r>
              <a:rPr lang="cs-CZ" sz="1100" dirty="0" smtClean="0">
                <a:latin typeface="Arial - 16"/>
              </a:rPr>
              <a:t>: </a:t>
            </a:r>
            <a:r>
              <a:rPr lang="en-US" sz="1100" dirty="0" smtClean="0">
                <a:latin typeface="Arial - 16"/>
              </a:rPr>
              <a:t>04</a:t>
            </a:r>
            <a:endParaRPr lang="cs-CZ" sz="11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40119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Education</a:t>
            </a:r>
            <a:r>
              <a:rPr lang="en-US" sz="1100" dirty="0" smtClean="0">
                <a:solidFill>
                  <a:srgbClr val="000000"/>
                </a:solidFill>
                <a:latin typeface="Arial - 16"/>
              </a:rPr>
              <a:t> II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Interview</a:t>
            </a:r>
            <a:r>
              <a:rPr lang="en-US" sz="1100" dirty="0" smtClean="0">
                <a:solidFill>
                  <a:srgbClr val="000000"/>
                </a:solidFill>
                <a:latin typeface="Arial - 16"/>
              </a:rPr>
              <a:t> – Personal Questions and Thesis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08835" y="1198435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Kateřina Kubešová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ročník: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</a:t>
            </a:r>
            <a:r>
              <a:rPr lang="en-US" sz="1100" dirty="0" smtClean="0">
                <a:latin typeface="Arial - 16"/>
              </a:rPr>
              <a:t>A_2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Kateřina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51477" y="3418487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3.</a:t>
            </a:r>
            <a:r>
              <a:rPr lang="en-US" sz="1100" dirty="0" smtClean="0">
                <a:latin typeface="Arial - 16"/>
              </a:rPr>
              <a:t>D</a:t>
            </a:r>
            <a:r>
              <a:rPr lang="cs-CZ" sz="1100" dirty="0" smtClean="0">
                <a:latin typeface="Arial - 16"/>
              </a:rPr>
              <a:t>, septima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Arial - 16"/>
              </a:rPr>
              <a:t>9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. května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Making general statement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791075" y="1524000"/>
            <a:ext cx="4041775" cy="73183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Expressing Opinion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1625" y="2471738"/>
            <a:ext cx="4041775" cy="3817937"/>
          </a:xfrm>
        </p:spPr>
        <p:txBody>
          <a:bodyPr/>
          <a:lstStyle/>
          <a:p>
            <a:pPr eaLnBrk="1" hangingPunct="1"/>
            <a:r>
              <a:rPr lang="en-US" dirty="0" smtClean="0"/>
              <a:t>Some people/experts say/claim…</a:t>
            </a: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</a:t>
            </a:r>
            <a:endParaRPr lang="cs-CZ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As for me,…</a:t>
            </a:r>
          </a:p>
          <a:p>
            <a:r>
              <a:rPr lang="en-US" dirty="0" smtClean="0"/>
              <a:t>In my point of view,…</a:t>
            </a:r>
          </a:p>
          <a:p>
            <a:r>
              <a:rPr lang="en-US" dirty="0" smtClean="0"/>
              <a:t>In my opinion,…</a:t>
            </a:r>
          </a:p>
          <a:p>
            <a:r>
              <a:rPr lang="en-US" dirty="0" smtClean="0"/>
              <a:t>As far as I am concerned,…</a:t>
            </a:r>
          </a:p>
          <a:p>
            <a:r>
              <a:rPr lang="en-US" dirty="0" smtClean="0"/>
              <a:t>I think/ I guess …</a:t>
            </a:r>
            <a:endParaRPr lang="cs-CZ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Thesis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School uniforms should be introduced at schools.</a:t>
            </a:r>
          </a:p>
          <a:p>
            <a:endParaRPr lang="en-US" dirty="0" smtClean="0"/>
          </a:p>
          <a:p>
            <a:pPr>
              <a:buNone/>
            </a:pPr>
            <a:r>
              <a:rPr lang="en-US" i="1" dirty="0" smtClean="0">
                <a:solidFill>
                  <a:srgbClr val="00B050"/>
                </a:solidFill>
              </a:rPr>
              <a:t>Express </a:t>
            </a:r>
          </a:p>
          <a:p>
            <a:pPr>
              <a:buNone/>
            </a:pPr>
            <a:r>
              <a:rPr lang="en-US" i="1" dirty="0" smtClean="0">
                <a:solidFill>
                  <a:srgbClr val="00B050"/>
                </a:solidFill>
              </a:rPr>
              <a:t>and justify your opinion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Universities should be free for all.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i="1" dirty="0" smtClean="0">
                <a:solidFill>
                  <a:srgbClr val="00B050"/>
                </a:solidFill>
              </a:rPr>
              <a:t>Express </a:t>
            </a:r>
          </a:p>
          <a:p>
            <a:pPr>
              <a:buNone/>
            </a:pPr>
            <a:r>
              <a:rPr lang="en-US" i="1" dirty="0" smtClean="0">
                <a:solidFill>
                  <a:srgbClr val="00B050"/>
                </a:solidFill>
              </a:rPr>
              <a:t>and justify your opinion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Content and Structure</a:t>
            </a:r>
          </a:p>
          <a:p>
            <a:r>
              <a:rPr lang="en-US" dirty="0" smtClean="0"/>
              <a:t>Word Choice and Use of Linking Words</a:t>
            </a:r>
          </a:p>
          <a:p>
            <a:r>
              <a:rPr lang="en-US" dirty="0" smtClean="0"/>
              <a:t>Grammar</a:t>
            </a:r>
          </a:p>
          <a:p>
            <a:r>
              <a:rPr lang="en-US" dirty="0" smtClean="0"/>
              <a:t>Phonology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en-US" sz="1100" dirty="0" smtClean="0">
                <a:solidFill>
                  <a:srgbClr val="000000"/>
                </a:solidFill>
                <a:latin typeface="Arial - 16"/>
              </a:rPr>
              <a:t>Kate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katerinakubes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gmail.com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Objekty použité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k vytvoření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sešitu jsou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vlastní originální tvorbou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Answering personal questions </a:t>
            </a:r>
          </a:p>
          <a:p>
            <a:r>
              <a:rPr lang="en-US" dirty="0" smtClean="0"/>
              <a:t>and expressing opinion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i="1" dirty="0" smtClean="0"/>
              <a:t>Go to/ attend school</a:t>
            </a:r>
            <a:endParaRPr lang="en-US" i="1" dirty="0" smtClean="0"/>
          </a:p>
          <a:p>
            <a:r>
              <a:rPr lang="en-GB" i="1" dirty="0" smtClean="0"/>
              <a:t>Study at university/college</a:t>
            </a:r>
            <a:endParaRPr lang="en-US" i="1" dirty="0" smtClean="0"/>
          </a:p>
          <a:p>
            <a:r>
              <a:rPr lang="en-GB" i="1" dirty="0" smtClean="0"/>
              <a:t>Start school/ Leave school at the age of </a:t>
            </a:r>
            <a:endParaRPr lang="en-US" i="1" dirty="0" smtClean="0"/>
          </a:p>
          <a:p>
            <a:endParaRPr lang="en-US" dirty="0" smtClean="0"/>
          </a:p>
          <a:p>
            <a:r>
              <a:rPr lang="en-US" dirty="0" smtClean="0"/>
              <a:t>Types of schools, schoolwork, subjects, school day, students &amp; staff, facilities &amp; classroom equipment, discipline, further education</a:t>
            </a:r>
          </a:p>
          <a:p>
            <a:endParaRPr lang="en-US" dirty="0" smtClean="0"/>
          </a:p>
          <a:p>
            <a:r>
              <a:rPr lang="en-GB" dirty="0" smtClean="0"/>
              <a:t>ADD, K-12, GSCE, IEP, PTA , IQ / EQ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ANSWERING PERSONAL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 1 INTERVIEW – Student A       3 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Describe your first day at school. How did you feel?</a:t>
            </a:r>
          </a:p>
          <a:p>
            <a:r>
              <a:rPr lang="en-US" dirty="0" smtClean="0"/>
              <a:t>What are some of the school rules at our school?</a:t>
            </a:r>
          </a:p>
          <a:p>
            <a:r>
              <a:rPr lang="en-US" dirty="0" smtClean="0"/>
              <a:t>Are you proud to be a </a:t>
            </a:r>
            <a:r>
              <a:rPr lang="en-US" dirty="0" err="1" smtClean="0"/>
              <a:t>GPdC</a:t>
            </a:r>
            <a:r>
              <a:rPr lang="en-US" dirty="0" smtClean="0"/>
              <a:t> student? Why/ why not?</a:t>
            </a:r>
          </a:p>
          <a:p>
            <a:r>
              <a:rPr lang="en-US" dirty="0" smtClean="0"/>
              <a:t>What is your definition of a good student? </a:t>
            </a:r>
          </a:p>
          <a:p>
            <a:r>
              <a:rPr lang="en-US" dirty="0" smtClean="0"/>
              <a:t>What would you change about this classroom?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Content and Structure</a:t>
            </a:r>
          </a:p>
          <a:p>
            <a:r>
              <a:rPr lang="en-US" dirty="0" smtClean="0"/>
              <a:t>Word Choice and Use of Linking Words</a:t>
            </a:r>
          </a:p>
          <a:p>
            <a:r>
              <a:rPr lang="en-US" dirty="0" smtClean="0"/>
              <a:t>Grammar</a:t>
            </a:r>
          </a:p>
          <a:p>
            <a:r>
              <a:rPr lang="en-US" dirty="0" smtClean="0"/>
              <a:t>Phonology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 INTERVIEW – Student ONE    3 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GB" dirty="0" smtClean="0"/>
              <a:t>What is your favourite subject at school? Why?</a:t>
            </a:r>
            <a:endParaRPr lang="cs-CZ" dirty="0" smtClean="0"/>
          </a:p>
          <a:p>
            <a:r>
              <a:rPr lang="en-US" dirty="0" smtClean="0"/>
              <a:t>Describe your typical day at school.</a:t>
            </a:r>
          </a:p>
          <a:p>
            <a:r>
              <a:rPr lang="en-US" dirty="0" smtClean="0"/>
              <a:t>What are some of the best ways to learn a language?</a:t>
            </a:r>
          </a:p>
          <a:p>
            <a:r>
              <a:rPr lang="en-US" dirty="0" smtClean="0"/>
              <a:t>What is your definition of a good teacher?</a:t>
            </a:r>
          </a:p>
          <a:p>
            <a:r>
              <a:rPr lang="en-US" dirty="0" smtClean="0"/>
              <a:t>What is your vision for future in terms of education?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Content and Structure</a:t>
            </a:r>
          </a:p>
          <a:p>
            <a:r>
              <a:rPr lang="en-US" dirty="0" smtClean="0"/>
              <a:t>Word Choice and Use of Linking Words</a:t>
            </a:r>
          </a:p>
          <a:p>
            <a:r>
              <a:rPr lang="en-US" dirty="0" smtClean="0"/>
              <a:t>Grammar</a:t>
            </a:r>
          </a:p>
          <a:p>
            <a:r>
              <a:rPr lang="en-US" dirty="0" smtClean="0"/>
              <a:t>Phonology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EXPRESSING OPINION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437</TotalTime>
  <Words>465</Words>
  <Application>Microsoft Office PowerPoint</Application>
  <PresentationFormat>Předvádění na obrazovce (4:3)</PresentationFormat>
  <Paragraphs>93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Civic</vt:lpstr>
      <vt:lpstr>Snímek 1</vt:lpstr>
      <vt:lpstr>EDUCATION</vt:lpstr>
      <vt:lpstr>KEY WORDS</vt:lpstr>
      <vt:lpstr>ANSWERING PERSONAL QUESTIONS</vt:lpstr>
      <vt:lpstr>Part 1 INTERVIEW – Student A       3 min</vt:lpstr>
      <vt:lpstr>Student Feedback</vt:lpstr>
      <vt:lpstr>Part 1 INTERVIEW – Student ONE    3 min</vt:lpstr>
      <vt:lpstr>Student Feedback</vt:lpstr>
      <vt:lpstr>EXPRESSING OPINION</vt:lpstr>
      <vt:lpstr>THESIS</vt:lpstr>
      <vt:lpstr>THESIS</vt:lpstr>
      <vt:lpstr>Student Feedback</vt:lpstr>
      <vt:lpstr>Snímek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</dc:title>
  <dc:creator>mkj</dc:creator>
  <cp:lastModifiedBy>hchotovinska</cp:lastModifiedBy>
  <cp:revision>56</cp:revision>
  <dcterms:created xsi:type="dcterms:W3CDTF">2012-03-29T06:15:01Z</dcterms:created>
  <dcterms:modified xsi:type="dcterms:W3CDTF">2014-05-05T11:22:46Z</dcterms:modified>
</cp:coreProperties>
</file>