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2" r:id="rId2"/>
    <p:sldId id="256" r:id="rId3"/>
    <p:sldId id="309" r:id="rId4"/>
    <p:sldId id="366" r:id="rId5"/>
    <p:sldId id="361" r:id="rId6"/>
    <p:sldId id="274" r:id="rId7"/>
    <p:sldId id="364" r:id="rId8"/>
    <p:sldId id="275" r:id="rId9"/>
    <p:sldId id="365" r:id="rId10"/>
    <p:sldId id="311" r:id="rId11"/>
    <p:sldId id="3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C97C83F-FB80-4CB1-9315-85F343BC2D63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0FAF4F0-37FF-4CBA-AED9-58040E6D87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Inovace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vybavení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  </a:t>
            </a:r>
            <a:r>
              <a:rPr lang="cs-CZ" sz="1100" dirty="0" smtClean="0">
                <a:latin typeface="Times New Roman - 16"/>
              </a:rPr>
              <a:t>Registrační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Příjemce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-186983" y="4237807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</a:t>
            </a:r>
            <a:r>
              <a:rPr lang="cs-CZ" sz="900" b="1" dirty="0" smtClean="0">
                <a:latin typeface="Arial - 16"/>
              </a:rPr>
              <a:t>zákonu (označit černě).</a:t>
            </a:r>
            <a:endParaRPr lang="cs-CZ" sz="900" b="1" dirty="0">
              <a:latin typeface="Arial - 16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284879" y="1908811"/>
            <a:ext cx="2009023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Předmět</a:t>
            </a:r>
            <a:r>
              <a:rPr lang="cs-CZ" sz="1100" dirty="0" smtClean="0">
                <a:latin typeface="Arial - 16"/>
              </a:rPr>
              <a:t>: anglický jazyk</a:t>
            </a:r>
            <a:endParaRPr lang="cs-CZ" sz="1100" dirty="0"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305284" y="2273194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Číslo DUM</a:t>
            </a:r>
            <a:r>
              <a:rPr lang="cs-CZ" sz="1100" dirty="0" smtClean="0">
                <a:latin typeface="Arial - 16"/>
              </a:rPr>
              <a:t>: 03</a:t>
            </a:r>
            <a:endParaRPr lang="cs-CZ" sz="1100" dirty="0"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40119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Education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Picture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Description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and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Comparison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Practice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Kateřina Kubešová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ročník: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A_2</a:t>
            </a:r>
          </a:p>
          <a:p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Kateřina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3.C, septima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0"/>
            <a:ext cx="195453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2. </a:t>
            </a:r>
            <a:r>
              <a:rPr lang="cs-CZ" sz="1100" smtClean="0">
                <a:solidFill>
                  <a:srgbClr val="000000"/>
                </a:solidFill>
                <a:latin typeface="Arial - 16"/>
              </a:rPr>
              <a:t>května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Personal Question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err="1" smtClean="0"/>
              <a:t>Personal</a:t>
            </a:r>
            <a:r>
              <a:rPr lang="cs-CZ" dirty="0" smtClean="0"/>
              <a:t> </a:t>
            </a:r>
            <a:r>
              <a:rPr lang="cs-CZ" dirty="0" err="1" smtClean="0"/>
              <a:t>Question</a:t>
            </a:r>
            <a:r>
              <a:rPr lang="cs-CZ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Talk about your first day at school.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Describe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typical</a:t>
            </a:r>
            <a:r>
              <a:rPr lang="cs-CZ" dirty="0" smtClean="0"/>
              <a:t> </a:t>
            </a:r>
            <a:r>
              <a:rPr lang="cs-CZ" dirty="0" err="1" smtClean="0"/>
              <a:t>day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school</a:t>
            </a:r>
            <a:r>
              <a:rPr lang="cs-CZ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 Task 3   1,5 min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4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en-US" sz="1100" dirty="0" smtClean="0">
                <a:solidFill>
                  <a:srgbClr val="000000"/>
                </a:solidFill>
                <a:latin typeface="Arial - 16"/>
              </a:rPr>
              <a:t>Kate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řina Kubešová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katerinakubes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gmail.com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 použité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k vytvoření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sešitu jsou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vlastní originální tvorbou autora.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PRACTISING FOR MATURITA SPOKEN EXAM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 MINUTES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DESCRIPTION/COMPARISON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Spoken Exam: Part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1752" y="2590800"/>
            <a:ext cx="8503920" cy="3508248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dirty="0" smtClean="0"/>
              <a:t>Task 1	</a:t>
            </a:r>
            <a:r>
              <a:rPr lang="cs-CZ" sz="1600" dirty="0" smtClean="0">
                <a:solidFill>
                  <a:srgbClr val="FF3300"/>
                </a:solidFill>
              </a:rPr>
              <a:t>1,5 min</a:t>
            </a:r>
            <a:r>
              <a:rPr lang="cs-CZ" dirty="0" smtClean="0"/>
              <a:t>	Picture </a:t>
            </a:r>
            <a:r>
              <a:rPr lang="cs-CZ" dirty="0" err="1" smtClean="0"/>
              <a:t>Description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Task 2	</a:t>
            </a:r>
            <a:r>
              <a:rPr lang="cs-CZ" dirty="0" smtClean="0"/>
              <a:t> </a:t>
            </a:r>
            <a:r>
              <a:rPr lang="cs-CZ" sz="1600" dirty="0" smtClean="0">
                <a:solidFill>
                  <a:srgbClr val="FF3300"/>
                </a:solidFill>
              </a:rPr>
              <a:t>1 min</a:t>
            </a:r>
            <a:r>
              <a:rPr lang="cs-CZ" sz="2000" dirty="0" smtClean="0">
                <a:solidFill>
                  <a:srgbClr val="FF3300"/>
                </a:solidFill>
              </a:rPr>
              <a:t>	</a:t>
            </a:r>
            <a:r>
              <a:rPr lang="cs-CZ" dirty="0" smtClean="0"/>
              <a:t>Picture </a:t>
            </a:r>
            <a:r>
              <a:rPr lang="cs-CZ" dirty="0" err="1" smtClean="0"/>
              <a:t>Comparison</a:t>
            </a:r>
            <a:endParaRPr lang="cs-CZ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Task 3</a:t>
            </a:r>
            <a:r>
              <a:rPr lang="cs-CZ" dirty="0" smtClean="0"/>
              <a:t>	 </a:t>
            </a:r>
            <a:r>
              <a:rPr lang="cs-CZ" sz="1600" dirty="0" smtClean="0">
                <a:solidFill>
                  <a:srgbClr val="FF3300"/>
                </a:solidFill>
              </a:rPr>
              <a:t>1,5 min</a:t>
            </a:r>
            <a:r>
              <a:rPr lang="cs-CZ" dirty="0" smtClean="0"/>
              <a:t> 	</a:t>
            </a:r>
            <a:r>
              <a:rPr lang="cs-CZ" dirty="0" err="1" smtClean="0"/>
              <a:t>Topic</a:t>
            </a:r>
            <a:r>
              <a:rPr lang="cs-CZ" dirty="0" smtClean="0"/>
              <a:t> </a:t>
            </a:r>
            <a:r>
              <a:rPr lang="cs-CZ" dirty="0" err="1" smtClean="0"/>
              <a:t>Related</a:t>
            </a:r>
            <a:r>
              <a:rPr lang="cs-CZ" dirty="0" smtClean="0"/>
              <a:t> </a:t>
            </a:r>
            <a:r>
              <a:rPr lang="cs-CZ" dirty="0" err="1" smtClean="0"/>
              <a:t>Personal</a:t>
            </a:r>
            <a:r>
              <a:rPr lang="cs-CZ" dirty="0" smtClean="0"/>
              <a:t> </a:t>
            </a:r>
            <a:r>
              <a:rPr lang="cs-CZ" dirty="0" err="1" smtClean="0"/>
              <a:t>Question</a:t>
            </a:r>
            <a:endParaRPr lang="cs-CZ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DESCRIPTION	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lvl="1"/>
            <a:r>
              <a:rPr lang="en-US" dirty="0" smtClean="0"/>
              <a:t>COMPARISON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People, actions, location, weather, atmosphere</a:t>
            </a:r>
          </a:p>
          <a:p>
            <a:r>
              <a:rPr lang="en-US" dirty="0" smtClean="0"/>
              <a:t>Describe AND Speculate</a:t>
            </a:r>
          </a:p>
          <a:p>
            <a:r>
              <a:rPr lang="en-US" dirty="0" smtClean="0"/>
              <a:t>Present Continuous</a:t>
            </a:r>
          </a:p>
          <a:p>
            <a:endParaRPr lang="en-US" dirty="0" smtClean="0"/>
          </a:p>
          <a:p>
            <a:r>
              <a:rPr lang="en-US" i="1" dirty="0" smtClean="0"/>
              <a:t>There is/are …</a:t>
            </a:r>
          </a:p>
          <a:p>
            <a:r>
              <a:rPr lang="en-US" i="1" dirty="0" smtClean="0"/>
              <a:t>In the foreground</a:t>
            </a:r>
          </a:p>
          <a:p>
            <a:r>
              <a:rPr lang="en-US" i="1" dirty="0" smtClean="0"/>
              <a:t>In the background</a:t>
            </a:r>
          </a:p>
          <a:p>
            <a:r>
              <a:rPr lang="en-US" i="1" dirty="0" smtClean="0"/>
              <a:t>On the left/right</a:t>
            </a:r>
          </a:p>
          <a:p>
            <a:r>
              <a:rPr lang="en-US" i="1" dirty="0" smtClean="0"/>
              <a:t>One man… and the other…</a:t>
            </a:r>
            <a:endParaRPr lang="en-US" i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Compare, contrast and express your preferences</a:t>
            </a:r>
          </a:p>
          <a:p>
            <a:endParaRPr lang="en-US" i="1" dirty="0" smtClean="0"/>
          </a:p>
          <a:p>
            <a:r>
              <a:rPr lang="en-US" i="1" dirty="0" smtClean="0"/>
              <a:t>Both these pictures show …</a:t>
            </a:r>
          </a:p>
          <a:p>
            <a:r>
              <a:rPr lang="en-US" i="1" dirty="0" smtClean="0"/>
              <a:t>The main difference is …</a:t>
            </a:r>
          </a:p>
          <a:p>
            <a:r>
              <a:rPr lang="en-US" i="1" dirty="0" smtClean="0"/>
              <a:t>However, …</a:t>
            </a:r>
          </a:p>
          <a:p>
            <a:r>
              <a:rPr lang="en-US" i="1" dirty="0" smtClean="0"/>
              <a:t>While …</a:t>
            </a:r>
          </a:p>
          <a:p>
            <a:r>
              <a:rPr lang="en-US" i="1" dirty="0" smtClean="0"/>
              <a:t>…whereas…</a:t>
            </a:r>
          </a:p>
          <a:p>
            <a:r>
              <a:rPr lang="en-US" i="1" dirty="0" smtClean="0"/>
              <a:t>On the other hand, …</a:t>
            </a:r>
          </a:p>
          <a:p>
            <a:r>
              <a:rPr lang="en-US" i="1" dirty="0" smtClean="0"/>
              <a:t>On the contrary,…</a:t>
            </a:r>
            <a:endParaRPr lang="cs-CZ" i="1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1.5 min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1 min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2 PICTURE DESCRIPTION/COMPARISON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However, …… while … …whereas…</a:t>
            </a:r>
          </a:p>
          <a:p>
            <a:r>
              <a:rPr lang="en-US" dirty="0" smtClean="0"/>
              <a:t>On the other hand, … On the contrary,…</a:t>
            </a:r>
            <a:endParaRPr lang="cs-CZ" dirty="0" smtClean="0"/>
          </a:p>
        </p:txBody>
      </p:sp>
      <p:pic>
        <p:nvPicPr>
          <p:cNvPr id="8" name="Picture 2" descr="http://blog.mlive.com/bctimes/2008/08/large_cameramli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0"/>
            <a:ext cx="3821718" cy="2556248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2" descr="http://www.lakestevensjournal.com/static/images/undefined/undefined/barnes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800600" y="3040408"/>
            <a:ext cx="4038600" cy="26837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1.5 min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dirty="0" smtClean="0"/>
              <a:t>1 min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 2 PICTURE DESCRIPTION/ COMPARISON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0" y="5715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However, …… while … …whereas…</a:t>
            </a:r>
          </a:p>
          <a:p>
            <a:r>
              <a:rPr lang="en-US" dirty="0" smtClean="0"/>
              <a:t>On the other hand, … On the contrary,…</a:t>
            </a:r>
            <a:endParaRPr lang="cs-CZ" dirty="0" smtClean="0"/>
          </a:p>
        </p:txBody>
      </p:sp>
      <p:pic>
        <p:nvPicPr>
          <p:cNvPr id="9" name="Picture 2" descr="http://heraldnet.com/apps/pbcsi.dll/bilde?Site=DH&amp;Date=20120305&amp;Category=NEWS01&amp;ArtNo=706029966&amp;Ref=AR&amp;MaxW=31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" y="2971800"/>
            <a:ext cx="3922097" cy="3040867"/>
          </a:xfrm>
          <a:prstGeom prst="rect">
            <a:avLst/>
          </a:prstGeom>
          <a:noFill/>
          <a:ln w="15875" cap="rnd" cmpd="sng" algn="ctr">
            <a:noFill/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</p:pic>
      <p:sp>
        <p:nvSpPr>
          <p:cNvPr id="10" name="Content Placeholder 9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2867819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Content and Structure</a:t>
            </a:r>
          </a:p>
          <a:p>
            <a:r>
              <a:rPr lang="en-US" dirty="0" smtClean="0"/>
              <a:t>Word Choice and Use of Linking Words</a:t>
            </a:r>
          </a:p>
          <a:p>
            <a:r>
              <a:rPr lang="en-US" dirty="0" smtClean="0"/>
              <a:t>Grammar</a:t>
            </a:r>
          </a:p>
          <a:p>
            <a:r>
              <a:rPr lang="en-US" dirty="0" smtClean="0"/>
              <a:t>Phonology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Feedback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445</TotalTime>
  <Words>365</Words>
  <Application>Microsoft Office PowerPoint</Application>
  <PresentationFormat>Předvádění na obrazovce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Civic</vt:lpstr>
      <vt:lpstr>Prezentace aplikace PowerPoint</vt:lpstr>
      <vt:lpstr>EDUCATION</vt:lpstr>
      <vt:lpstr>PICTURE DESCRIPTION/COMPARISON</vt:lpstr>
      <vt:lpstr>Spoken Exam: Part 2</vt:lpstr>
      <vt:lpstr>PICTURE</vt:lpstr>
      <vt:lpstr>Part 2 PICTURE DESCRIPTION/COMPARISON</vt:lpstr>
      <vt:lpstr>Student Feedback</vt:lpstr>
      <vt:lpstr>Part 2 PICTURE DESCRIPTION/ COMPARISON</vt:lpstr>
      <vt:lpstr>Student Feedback</vt:lpstr>
      <vt:lpstr>Part 2: Task 3   1,5 min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</dc:title>
  <dc:creator>mkj</dc:creator>
  <cp:lastModifiedBy>hchotovinska</cp:lastModifiedBy>
  <cp:revision>50</cp:revision>
  <dcterms:created xsi:type="dcterms:W3CDTF">2012-03-29T06:15:01Z</dcterms:created>
  <dcterms:modified xsi:type="dcterms:W3CDTF">2014-05-14T15:08:07Z</dcterms:modified>
</cp:coreProperties>
</file>