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61" r:id="rId3"/>
    <p:sldId id="256" r:id="rId4"/>
    <p:sldId id="257" r:id="rId5"/>
    <p:sldId id="258" r:id="rId6"/>
    <p:sldId id="259" r:id="rId7"/>
    <p:sldId id="260" r:id="rId8"/>
    <p:sldId id="262" r:id="rId9"/>
  </p:sldIdLst>
  <p:sldSz cx="9144000" cy="6858000" type="screen4x3"/>
  <p:notesSz cx="6858000" cy="9144000"/>
  <p:defaultTextStyle>
    <a:defPPr>
      <a:defRPr lang="cs-CZ"/>
    </a:defPPr>
    <a:lvl1pPr marL="0" algn="l" defTabSz="914391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196" algn="l" defTabSz="914391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391" algn="l" defTabSz="914391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587" algn="l" defTabSz="914391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782" algn="l" defTabSz="914391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5978" algn="l" defTabSz="914391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173" algn="l" defTabSz="914391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368" algn="l" defTabSz="914391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563" algn="l" defTabSz="914391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67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Zaoblený obdélník 14"/>
          <p:cNvSpPr/>
          <p:nvPr/>
        </p:nvSpPr>
        <p:spPr>
          <a:xfrm>
            <a:off x="304801" y="329185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1439" tIns="45719" rIns="91439" bIns="45719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Zaoblený obdélník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1439" tIns="45719" rIns="91439" bIns="45719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Nadpis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19" rIns="45719" bIns="45719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20" name="Podnadpis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78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196" indent="0" algn="ctr">
              <a:buNone/>
            </a:lvl2pPr>
            <a:lvl3pPr marL="914391" indent="0" algn="ctr">
              <a:buNone/>
            </a:lvl3pPr>
            <a:lvl4pPr marL="1371587" indent="0" algn="ctr">
              <a:buNone/>
            </a:lvl4pPr>
            <a:lvl5pPr marL="1828782" indent="0" algn="ctr">
              <a:buNone/>
            </a:lvl5pPr>
            <a:lvl6pPr marL="2285978" indent="0" algn="ctr">
              <a:buNone/>
            </a:lvl6pPr>
            <a:lvl7pPr marL="2743173" indent="0" algn="ctr">
              <a:buNone/>
            </a:lvl7pPr>
            <a:lvl8pPr marL="3200368" indent="0" algn="ctr">
              <a:buNone/>
            </a:lvl8pPr>
            <a:lvl9pPr marL="3657563" indent="0" algn="ctr">
              <a:buNone/>
            </a:lvl9pPr>
            <a:extLst/>
          </a:lstStyle>
          <a:p>
            <a:r>
              <a:rPr kumimoji="0" lang="cs-CZ" smtClean="0"/>
              <a:t>Kliknutím lze upravit styl předlohy.</a:t>
            </a:r>
            <a:endParaRPr kumimoji="0" lang="en-US"/>
          </a:p>
        </p:txBody>
      </p:sp>
      <p:sp>
        <p:nvSpPr>
          <p:cNvPr id="19" name="Zástupný symbol pro datum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11" name="Zástupný symbol pro číslo snímku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533405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533400" y="533403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8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114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229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344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6459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0573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4688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8803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2918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FC05DB-E69C-4432-A328-949440079D4E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38A5FB-1B59-4790-BB03-E43690518404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19509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97980D-7303-444F-AE4B-C598946F5D30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07C5AD-22CC-4A71-ADD4-32597061329F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51024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3"/>
            <a:ext cx="7772400" cy="1362075"/>
          </a:xfrm>
        </p:spPr>
        <p:txBody>
          <a:bodyPr anchor="t"/>
          <a:lstStyle>
            <a:lvl1pPr algn="l">
              <a:defRPr sz="36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5"/>
            <a:ext cx="7772400" cy="1500187"/>
          </a:xfrm>
        </p:spPr>
        <p:txBody>
          <a:bodyPr anchor="b"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1147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822952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234427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4pPr>
            <a:lvl5pPr marL="1645904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5pPr>
            <a:lvl6pPr marL="205737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6pPr>
            <a:lvl7pPr marL="2468856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7pPr>
            <a:lvl8pPr marL="2880331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8pPr>
            <a:lvl9pPr marL="3291807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917C10-7AED-4630-861D-8EDD2F7FEFFE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028EAD-9834-4EDC-8856-1A606E554D17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90852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3"/>
            <a:ext cx="4038600" cy="4525963"/>
          </a:xfrm>
        </p:spPr>
        <p:txBody>
          <a:bodyPr/>
          <a:lstStyle>
            <a:lvl1pPr>
              <a:defRPr sz="2500"/>
            </a:lvl1pPr>
            <a:lvl2pPr>
              <a:defRPr sz="22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2" y="1600203"/>
            <a:ext cx="4038600" cy="4525963"/>
          </a:xfrm>
        </p:spPr>
        <p:txBody>
          <a:bodyPr/>
          <a:lstStyle>
            <a:lvl1pPr>
              <a:defRPr sz="2500"/>
            </a:lvl1pPr>
            <a:lvl2pPr>
              <a:defRPr sz="22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C611B3-5704-43E7-B310-8E356D3E592E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CE316C-C442-4EB7-8C4B-10EEBA3EE5E5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161921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200" b="1"/>
            </a:lvl1pPr>
            <a:lvl2pPr marL="411476" indent="0">
              <a:buNone/>
              <a:defRPr sz="1800" b="1"/>
            </a:lvl2pPr>
            <a:lvl3pPr marL="822952" indent="0">
              <a:buNone/>
              <a:defRPr sz="1600" b="1"/>
            </a:lvl3pPr>
            <a:lvl4pPr marL="1234427" indent="0">
              <a:buNone/>
              <a:defRPr sz="1400" b="1"/>
            </a:lvl4pPr>
            <a:lvl5pPr marL="1645904" indent="0">
              <a:buNone/>
              <a:defRPr sz="1400" b="1"/>
            </a:lvl5pPr>
            <a:lvl6pPr marL="2057379" indent="0">
              <a:buNone/>
              <a:defRPr sz="1400" b="1"/>
            </a:lvl6pPr>
            <a:lvl7pPr marL="2468856" indent="0">
              <a:buNone/>
              <a:defRPr sz="1400" b="1"/>
            </a:lvl7pPr>
            <a:lvl8pPr marL="2880331" indent="0">
              <a:buNone/>
              <a:defRPr sz="1400" b="1"/>
            </a:lvl8pPr>
            <a:lvl9pPr marL="3291807" indent="0">
              <a:buNone/>
              <a:defRPr sz="14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2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8" y="1535113"/>
            <a:ext cx="4041775" cy="639762"/>
          </a:xfrm>
        </p:spPr>
        <p:txBody>
          <a:bodyPr anchor="b"/>
          <a:lstStyle>
            <a:lvl1pPr marL="0" indent="0">
              <a:buNone/>
              <a:defRPr sz="2200" b="1"/>
            </a:lvl1pPr>
            <a:lvl2pPr marL="411476" indent="0">
              <a:buNone/>
              <a:defRPr sz="1800" b="1"/>
            </a:lvl2pPr>
            <a:lvl3pPr marL="822952" indent="0">
              <a:buNone/>
              <a:defRPr sz="1600" b="1"/>
            </a:lvl3pPr>
            <a:lvl4pPr marL="1234427" indent="0">
              <a:buNone/>
              <a:defRPr sz="1400" b="1"/>
            </a:lvl4pPr>
            <a:lvl5pPr marL="1645904" indent="0">
              <a:buNone/>
              <a:defRPr sz="1400" b="1"/>
            </a:lvl5pPr>
            <a:lvl6pPr marL="2057379" indent="0">
              <a:buNone/>
              <a:defRPr sz="1400" b="1"/>
            </a:lvl6pPr>
            <a:lvl7pPr marL="2468856" indent="0">
              <a:buNone/>
              <a:defRPr sz="1400" b="1"/>
            </a:lvl7pPr>
            <a:lvl8pPr marL="2880331" indent="0">
              <a:buNone/>
              <a:defRPr sz="1400" b="1"/>
            </a:lvl8pPr>
            <a:lvl9pPr marL="3291807" indent="0">
              <a:buNone/>
              <a:defRPr sz="14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8" y="2174875"/>
            <a:ext cx="4041775" cy="3951288"/>
          </a:xfrm>
        </p:spPr>
        <p:txBody>
          <a:bodyPr/>
          <a:lstStyle>
            <a:lvl1pPr>
              <a:defRPr sz="22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51BCF3-A0F7-4620-BF8B-FB1938D1C196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DB1399-1CC7-482F-8647-E94541CC821E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9729636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CE6CBF-2C4D-4408-A280-7F47D76F736E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A6C940-9859-4B50-A10A-5E5F5C049B92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091189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452637-34D9-420F-8D43-331023CAB71C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5A6B43-FB7A-4E3E-80AD-F558FA4A3C1B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337457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2" y="273052"/>
            <a:ext cx="3008313" cy="1162050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3"/>
            <a:ext cx="5111750" cy="5853113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2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2" y="1435101"/>
            <a:ext cx="3008313" cy="4691063"/>
          </a:xfrm>
        </p:spPr>
        <p:txBody>
          <a:bodyPr/>
          <a:lstStyle>
            <a:lvl1pPr marL="0" indent="0">
              <a:buNone/>
              <a:defRPr sz="1300"/>
            </a:lvl1pPr>
            <a:lvl2pPr marL="411476" indent="0">
              <a:buNone/>
              <a:defRPr sz="1100"/>
            </a:lvl2pPr>
            <a:lvl3pPr marL="822952" indent="0">
              <a:buNone/>
              <a:defRPr sz="900"/>
            </a:lvl3pPr>
            <a:lvl4pPr marL="1234427" indent="0">
              <a:buNone/>
              <a:defRPr sz="800"/>
            </a:lvl4pPr>
            <a:lvl5pPr marL="1645904" indent="0">
              <a:buNone/>
              <a:defRPr sz="800"/>
            </a:lvl5pPr>
            <a:lvl6pPr marL="2057379" indent="0">
              <a:buNone/>
              <a:defRPr sz="800"/>
            </a:lvl6pPr>
            <a:lvl7pPr marL="2468856" indent="0">
              <a:buNone/>
              <a:defRPr sz="800"/>
            </a:lvl7pPr>
            <a:lvl8pPr marL="2880331" indent="0">
              <a:buNone/>
              <a:defRPr sz="800"/>
            </a:lvl8pPr>
            <a:lvl9pPr marL="3291807" indent="0">
              <a:buNone/>
              <a:defRPr sz="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2528A-D660-4037-92C3-3370F0EDA5AE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5A1FE9-E533-47F4-982F-8881ADDA1C64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79069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2900"/>
            </a:lvl1pPr>
            <a:lvl2pPr marL="411476" indent="0">
              <a:buNone/>
              <a:defRPr sz="2500"/>
            </a:lvl2pPr>
            <a:lvl3pPr marL="822952" indent="0">
              <a:buNone/>
              <a:defRPr sz="2200"/>
            </a:lvl3pPr>
            <a:lvl4pPr marL="1234427" indent="0">
              <a:buNone/>
              <a:defRPr sz="1800"/>
            </a:lvl4pPr>
            <a:lvl5pPr marL="1645904" indent="0">
              <a:buNone/>
              <a:defRPr sz="1800"/>
            </a:lvl5pPr>
            <a:lvl6pPr marL="2057379" indent="0">
              <a:buNone/>
              <a:defRPr sz="1800"/>
            </a:lvl6pPr>
            <a:lvl7pPr marL="2468856" indent="0">
              <a:buNone/>
              <a:defRPr sz="1800"/>
            </a:lvl7pPr>
            <a:lvl8pPr marL="2880331" indent="0">
              <a:buNone/>
              <a:defRPr sz="1800"/>
            </a:lvl8pPr>
            <a:lvl9pPr marL="3291807" indent="0">
              <a:buNone/>
              <a:defRPr sz="1800"/>
            </a:lvl9pPr>
          </a:lstStyle>
          <a:p>
            <a:pPr lvl="0"/>
            <a:r>
              <a:rPr lang="cs-CZ" noProof="0" smtClean="0"/>
              <a:t>Klepnutím na ikonu přidáte obrázek.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300"/>
            </a:lvl1pPr>
            <a:lvl2pPr marL="411476" indent="0">
              <a:buNone/>
              <a:defRPr sz="1100"/>
            </a:lvl2pPr>
            <a:lvl3pPr marL="822952" indent="0">
              <a:buNone/>
              <a:defRPr sz="900"/>
            </a:lvl3pPr>
            <a:lvl4pPr marL="1234427" indent="0">
              <a:buNone/>
              <a:defRPr sz="800"/>
            </a:lvl4pPr>
            <a:lvl5pPr marL="1645904" indent="0">
              <a:buNone/>
              <a:defRPr sz="800"/>
            </a:lvl5pPr>
            <a:lvl6pPr marL="2057379" indent="0">
              <a:buNone/>
              <a:defRPr sz="800"/>
            </a:lvl6pPr>
            <a:lvl7pPr marL="2468856" indent="0">
              <a:buNone/>
              <a:defRPr sz="800"/>
            </a:lvl7pPr>
            <a:lvl8pPr marL="2880331" indent="0">
              <a:buNone/>
              <a:defRPr sz="800"/>
            </a:lvl8pPr>
            <a:lvl9pPr marL="3291807" indent="0">
              <a:buNone/>
              <a:defRPr sz="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B943DC-1798-45DE-85D5-0A0908BB50BD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276599-9C9E-45D4-B544-F941E5894526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259909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106046-9B01-4C0D-B18D-DABDBA34F893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44103-8786-4675-BA3F-8391C4848580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474370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2" y="274639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920046-AB1B-4764-A954-A0A015582830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204636-A8BF-4780-8E0F-FF557EEAA2C1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55262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Zaoblený obdélník 13"/>
          <p:cNvSpPr/>
          <p:nvPr/>
        </p:nvSpPr>
        <p:spPr>
          <a:xfrm>
            <a:off x="304801" y="329185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1439" tIns="45719" rIns="91439" bIns="45719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Zaoblený obdélník 10"/>
          <p:cNvSpPr/>
          <p:nvPr/>
        </p:nvSpPr>
        <p:spPr>
          <a:xfrm>
            <a:off x="418596" y="434163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1439" tIns="45719" rIns="91439" bIns="45719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39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1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2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58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2"/>
          </p:nvPr>
        </p:nvSpPr>
        <p:spPr>
          <a:xfrm>
            <a:off x="607224" y="1447801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52169" y="1447801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Zaoblený obdélník 6"/>
          <p:cNvSpPr/>
          <p:nvPr/>
        </p:nvSpPr>
        <p:spPr>
          <a:xfrm>
            <a:off x="304801" y="329185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1439" tIns="45719" rIns="91439" bIns="45719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39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1"/>
          </p:nvPr>
        </p:nvSpPr>
        <p:spPr>
          <a:xfrm>
            <a:off x="761373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Zaoblený obdélník 14"/>
          <p:cNvSpPr/>
          <p:nvPr/>
        </p:nvSpPr>
        <p:spPr>
          <a:xfrm>
            <a:off x="304801" y="329185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1439" tIns="45719" rIns="91439" bIns="45719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Obdélník s jedním zakulaceným rohem 10"/>
          <p:cNvSpPr/>
          <p:nvPr/>
        </p:nvSpPr>
        <p:spPr>
          <a:xfrm>
            <a:off x="6400801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1439" tIns="45719" rIns="91439" bIns="45719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39"/>
          <a:lstStyle>
            <a:lvl1pPr marL="45719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cs-CZ" smtClean="0"/>
              <a:t>Kliknutím na ikonu přidáte obrázek.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Zaoblený obdélník 6"/>
          <p:cNvSpPr/>
          <p:nvPr/>
        </p:nvSpPr>
        <p:spPr>
          <a:xfrm>
            <a:off x="304801" y="329185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1439" tIns="45719" rIns="91439" bIns="45719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Zaoblený obdélník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1439" tIns="45719" rIns="91439" bIns="45719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Zástupný symbol pro nadpis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lIns="91439" tIns="45719" rIns="91439" bIns="45719" anchor="b">
            <a:normAutofit/>
          </a:bodyPr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78" tIns="91439" rIns="91439" bIns="45719">
            <a:normAutofit/>
          </a:bodyPr>
          <a:lstStyle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  <a:p>
            <a:pPr lvl="1" eaLnBrk="1" latinLnBrk="0" hangingPunct="1"/>
            <a:r>
              <a:rPr kumimoji="0" lang="cs-CZ" smtClean="0"/>
              <a:t>Druhá úroveň</a:t>
            </a:r>
          </a:p>
          <a:p>
            <a:pPr lvl="2" eaLnBrk="1" latinLnBrk="0" hangingPunct="1"/>
            <a:r>
              <a:rPr kumimoji="0" lang="cs-CZ" smtClean="0"/>
              <a:t>Třetí úroveň</a:t>
            </a:r>
          </a:p>
          <a:p>
            <a:pPr lvl="3" eaLnBrk="1" latinLnBrk="0" hangingPunct="1"/>
            <a:r>
              <a:rPr kumimoji="0" lang="cs-CZ" smtClean="0"/>
              <a:t>Čtvrtá úroveň</a:t>
            </a:r>
          </a:p>
          <a:p>
            <a:pPr lvl="4" eaLnBrk="1" latinLnBrk="0" hangingPunct="1"/>
            <a:r>
              <a:rPr kumimoji="0" lang="cs-CZ" smtClean="0"/>
              <a:t>Pátá úroveň</a:t>
            </a:r>
            <a:endParaRPr kumimoji="0" lang="en-US"/>
          </a:p>
        </p:txBody>
      </p:sp>
      <p:sp>
        <p:nvSpPr>
          <p:cNvPr id="25" name="Zástupný symbol pro datum 24"/>
          <p:cNvSpPr>
            <a:spLocks noGrp="1"/>
          </p:cNvSpPr>
          <p:nvPr>
            <p:ph type="dt" sz="half" idx="2"/>
          </p:nvPr>
        </p:nvSpPr>
        <p:spPr>
          <a:xfrm>
            <a:off x="3776328" y="6111876"/>
            <a:ext cx="2286000" cy="365125"/>
          </a:xfrm>
          <a:prstGeom prst="rect">
            <a:avLst/>
          </a:prstGeom>
        </p:spPr>
        <p:txBody>
          <a:bodyPr vert="horz" lIns="91439" tIns="45719" rIns="91439" bIns="45719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E4A4C34F-C2C2-4FA5-8879-3A55A71372A6}" type="datetimeFigureOut">
              <a:rPr lang="cs-CZ" smtClean="0"/>
              <a:t>14.5.2014</a:t>
            </a:fld>
            <a:endParaRPr lang="cs-CZ"/>
          </a:p>
        </p:txBody>
      </p:sp>
      <p:sp>
        <p:nvSpPr>
          <p:cNvPr id="18" name="Zástupný symbol pro zápatí 17"/>
          <p:cNvSpPr>
            <a:spLocks noGrp="1"/>
          </p:cNvSpPr>
          <p:nvPr>
            <p:ph type="ftr" sz="quarter" idx="3"/>
          </p:nvPr>
        </p:nvSpPr>
        <p:spPr>
          <a:xfrm>
            <a:off x="6062328" y="6111876"/>
            <a:ext cx="2286000" cy="365125"/>
          </a:xfrm>
          <a:prstGeom prst="rect">
            <a:avLst/>
          </a:prstGeom>
        </p:spPr>
        <p:txBody>
          <a:bodyPr vert="horz" lIns="91439" tIns="45719" rIns="91439" bIns="45719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"/>
          </p:nvPr>
        </p:nvSpPr>
        <p:spPr>
          <a:xfrm>
            <a:off x="8348328" y="6111876"/>
            <a:ext cx="457200" cy="365125"/>
          </a:xfrm>
          <a:prstGeom prst="rect">
            <a:avLst/>
          </a:prstGeom>
        </p:spPr>
        <p:txBody>
          <a:bodyPr vert="horz" lIns="91439" tIns="45719" rIns="91439" bIns="45719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019AA1B6-44C1-4FB5-A427-746B43F3E477}" type="slidenum">
              <a:rPr lang="cs-CZ" smtClean="0"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3" indent="-265173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35" indent="-201166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76" indent="-182878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18" indent="-182878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47" indent="-182878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57" indent="-182878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67" indent="-182878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21" indent="-182878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18" indent="-182878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196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391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87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82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78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73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68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63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Zástupný symbol pro nadpis 1"/>
          <p:cNvSpPr>
            <a:spLocks noGrp="1"/>
          </p:cNvSpPr>
          <p:nvPr>
            <p:ph type="title"/>
          </p:nvPr>
        </p:nvSpPr>
        <p:spPr bwMode="auto">
          <a:xfrm>
            <a:off x="457200" y="274320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82295" tIns="41148" rIns="82295" bIns="4114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 předlohy nadpisů.</a:t>
            </a:r>
          </a:p>
        </p:txBody>
      </p:sp>
      <p:sp>
        <p:nvSpPr>
          <p:cNvPr id="1027" name="Zástupný symbol pro text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62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82295" tIns="41148" rIns="82295" bIns="4114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509"/>
            <a:ext cx="2133124" cy="364331"/>
          </a:xfrm>
          <a:prstGeom prst="rect">
            <a:avLst/>
          </a:prstGeom>
        </p:spPr>
        <p:txBody>
          <a:bodyPr vert="horz" lIns="82295" tIns="41148" rIns="82295" bIns="41148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1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72D64BC6-DFC4-4306-BFBA-33C3C9DCA965}" type="datetimeFigureOut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14.5.2014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677" y="6356509"/>
            <a:ext cx="2894648" cy="364331"/>
          </a:xfrm>
          <a:prstGeom prst="rect">
            <a:avLst/>
          </a:prstGeom>
        </p:spPr>
        <p:txBody>
          <a:bodyPr vert="horz" lIns="82295" tIns="41148" rIns="82295" bIns="41148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1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678" y="6356509"/>
            <a:ext cx="2133123" cy="364331"/>
          </a:xfrm>
          <a:prstGeom prst="rect">
            <a:avLst/>
          </a:prstGeom>
        </p:spPr>
        <p:txBody>
          <a:bodyPr vert="horz" lIns="82295" tIns="41148" rIns="82295" bIns="41148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1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8495F96-F517-46C0-A5B7-131341F9AE6C}" type="slidenum">
              <a:rPr lang="cs-CZ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68247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Calibri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Calibri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Calibri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Calibri" pitchFamily="34" charset="0"/>
        </a:defRPr>
      </a:lvl5pPr>
      <a:lvl6pPr marL="411476" algn="ctr" rtl="0" eaLnBrk="1" fontAlgn="base" hangingPunct="1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Calibri" pitchFamily="34" charset="0"/>
        </a:defRPr>
      </a:lvl6pPr>
      <a:lvl7pPr marL="822952" algn="ctr" rtl="0" eaLnBrk="1" fontAlgn="base" hangingPunct="1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Calibri" pitchFamily="34" charset="0"/>
        </a:defRPr>
      </a:lvl7pPr>
      <a:lvl8pPr marL="1234427" algn="ctr" rtl="0" eaLnBrk="1" fontAlgn="base" hangingPunct="1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Calibri" pitchFamily="34" charset="0"/>
        </a:defRPr>
      </a:lvl8pPr>
      <a:lvl9pPr marL="1645904" algn="ctr" rtl="0" eaLnBrk="1" fontAlgn="base" hangingPunct="1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Calibri" pitchFamily="34" charset="0"/>
        </a:defRPr>
      </a:lvl9pPr>
    </p:titleStyle>
    <p:bodyStyle>
      <a:lvl1pPr marL="308607" indent="-308607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•"/>
        <a:defRPr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68649" indent="-257172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028690" indent="-205738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440166" indent="-205738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51641" indent="-205738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»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63118" indent="-205738" algn="l" defTabSz="822952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674593" indent="-205738" algn="l" defTabSz="822952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086069" indent="-205738" algn="l" defTabSz="822952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497545" indent="-205738" algn="l" defTabSz="822952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8229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11476" algn="l" defTabSz="8229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52" algn="l" defTabSz="8229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34427" algn="l" defTabSz="8229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45904" algn="l" defTabSz="8229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57379" algn="l" defTabSz="8229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68856" algn="l" defTabSz="8229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80331" algn="l" defTabSz="8229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91807" algn="l" defTabSz="8229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ovéPole 1"/>
          <p:cNvSpPr txBox="1">
            <a:spLocks noChangeArrowheads="1"/>
          </p:cNvSpPr>
          <p:nvPr/>
        </p:nvSpPr>
        <p:spPr bwMode="auto">
          <a:xfrm>
            <a:off x="1645920" y="171452"/>
            <a:ext cx="585216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latin typeface="Times New Roman - 16"/>
                <a:cs typeface="Arial" pitchFamily="34" charset="0"/>
              </a:rPr>
              <a:t>Projekt: Inovace </a:t>
            </a:r>
            <a:r>
              <a:rPr lang="cs-CZ" sz="1100" dirty="0">
                <a:latin typeface="Arial - 16"/>
                <a:cs typeface="Arial" pitchFamily="34" charset="0"/>
              </a:rPr>
              <a:t>vybavení</a:t>
            </a:r>
            <a:r>
              <a:rPr lang="cs-CZ" sz="1100" dirty="0">
                <a:latin typeface="Times New Roman - 16"/>
                <a:cs typeface="Arial" pitchFamily="34" charset="0"/>
              </a:rPr>
              <a:t>   Registrační </a:t>
            </a:r>
            <a:r>
              <a:rPr lang="cs-CZ" sz="1100" dirty="0">
                <a:solidFill>
                  <a:srgbClr val="000000"/>
                </a:solidFill>
                <a:latin typeface="Times New Roman - 16"/>
                <a:cs typeface="Arial" pitchFamily="34" charset="0"/>
              </a:rPr>
              <a:t>číslo projektu: </a:t>
            </a:r>
            <a:r>
              <a:rPr lang="cs-CZ" sz="1100" dirty="0" smtClean="0">
                <a:solidFill>
                  <a:srgbClr val="000000"/>
                </a:solidFill>
                <a:latin typeface="Times New Roman - 16"/>
                <a:cs typeface="Arial" pitchFamily="34" charset="0"/>
              </a:rPr>
              <a:t>CZ.1.07/1.5.00/34.0325</a:t>
            </a:r>
            <a:endParaRPr lang="cs-CZ" sz="1100" dirty="0">
              <a:solidFill>
                <a:srgbClr val="000000"/>
              </a:solidFill>
              <a:latin typeface="Times New Roman - 16"/>
              <a:cs typeface="Arial" pitchFamily="34" charset="0"/>
            </a:endParaRPr>
          </a:p>
        </p:txBody>
      </p:sp>
      <p:sp>
        <p:nvSpPr>
          <p:cNvPr id="2051" name="TextovéPole 2"/>
          <p:cNvSpPr txBox="1">
            <a:spLocks noChangeArrowheads="1"/>
          </p:cNvSpPr>
          <p:nvPr/>
        </p:nvSpPr>
        <p:spPr bwMode="auto">
          <a:xfrm>
            <a:off x="708660" y="434342"/>
            <a:ext cx="772668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     Příjemce: Gymnázium </a:t>
            </a:r>
            <a:r>
              <a:rPr lang="cs-CZ" sz="1100" dirty="0" err="1">
                <a:solidFill>
                  <a:srgbClr val="000000"/>
                </a:solidFill>
                <a:latin typeface="Arial - 16"/>
                <a:cs typeface="Arial" pitchFamily="34" charset="0"/>
              </a:rPr>
              <a:t>Pierra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 de </a:t>
            </a:r>
            <a:r>
              <a:rPr lang="cs-CZ" sz="1100" dirty="0" err="1">
                <a:solidFill>
                  <a:srgbClr val="000000"/>
                </a:solidFill>
                <a:latin typeface="Arial - 16"/>
                <a:cs typeface="Arial" pitchFamily="34" charset="0"/>
              </a:rPr>
              <a:t>Coubertina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, Tábor, Náměstí Františka Křižíka 860, 390 01 Tábor</a:t>
            </a:r>
          </a:p>
        </p:txBody>
      </p:sp>
      <p:pic>
        <p:nvPicPr>
          <p:cNvPr id="2052" name="Obrázek 3" descr="Logolink OPVK - oříznutý.jpg"/>
          <p:cNvPicPr>
            <a:picLocks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435894" y="5292090"/>
            <a:ext cx="6272213" cy="1208723"/>
          </a:xfrm>
          <a:prstGeom prst="rect">
            <a:avLst/>
          </a:prstGeom>
          <a:solidFill>
            <a:srgbClr val="000000">
              <a:alpha val="0"/>
            </a:srgbClr>
          </a:solidFill>
          <a:ln w="9525">
            <a:noFill/>
            <a:miter lim="800000"/>
            <a:headEnd/>
            <a:tailEnd/>
          </a:ln>
        </p:spPr>
      </p:pic>
      <p:sp>
        <p:nvSpPr>
          <p:cNvPr id="2053" name="TextovéPole 4"/>
          <p:cNvSpPr txBox="1">
            <a:spLocks noChangeArrowheads="1"/>
          </p:cNvSpPr>
          <p:nvPr/>
        </p:nvSpPr>
        <p:spPr bwMode="auto">
          <a:xfrm>
            <a:off x="788670" y="4869182"/>
            <a:ext cx="7566660" cy="2214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900" b="1" dirty="0">
                <a:solidFill>
                  <a:srgbClr val="000000"/>
                </a:solidFill>
                <a:latin typeface="Arial - 16"/>
                <a:cs typeface="Arial" pitchFamily="34" charset="0"/>
              </a:rPr>
              <a:t>Tento výukový materiál vznikl v rámci Operačního programu Vzdělání pro konkurenceschopnost.</a:t>
            </a:r>
          </a:p>
        </p:txBody>
      </p:sp>
      <p:sp>
        <p:nvSpPr>
          <p:cNvPr id="2054" name="TextovéPole 5"/>
          <p:cNvSpPr txBox="1">
            <a:spLocks noChangeArrowheads="1"/>
          </p:cNvSpPr>
          <p:nvPr/>
        </p:nvSpPr>
        <p:spPr bwMode="auto">
          <a:xfrm>
            <a:off x="0" y="4354832"/>
            <a:ext cx="9304020" cy="360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900" b="1" dirty="0">
                <a:latin typeface="Arial - 16"/>
                <a:cs typeface="Arial" pitchFamily="34" charset="0"/>
              </a:rPr>
              <a:t>Materiál je určen k bezplatnému používání pro potřeby výuky a vzdělávání na všech typech škol a školských zařízení.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900" b="1" dirty="0">
                <a:latin typeface="Arial - 16"/>
                <a:cs typeface="Arial" pitchFamily="34" charset="0"/>
              </a:rPr>
              <a:t>Jakékoliv další používání podléhá autorskému </a:t>
            </a:r>
            <a:r>
              <a:rPr lang="cs-CZ" sz="900" b="1" dirty="0" smtClean="0">
                <a:latin typeface="Arial - 16"/>
                <a:cs typeface="Arial" pitchFamily="34" charset="0"/>
              </a:rPr>
              <a:t>zákonu.</a:t>
            </a:r>
            <a:endParaRPr lang="cs-CZ" sz="900" b="1" dirty="0">
              <a:latin typeface="Arial - 16"/>
              <a:cs typeface="Arial" pitchFamily="34" charset="0"/>
            </a:endParaRPr>
          </a:p>
        </p:txBody>
      </p:sp>
      <p:sp>
        <p:nvSpPr>
          <p:cNvPr id="2055" name="TextovéPole 6"/>
          <p:cNvSpPr txBox="1">
            <a:spLocks noChangeArrowheads="1"/>
          </p:cNvSpPr>
          <p:nvPr/>
        </p:nvSpPr>
        <p:spPr bwMode="auto">
          <a:xfrm>
            <a:off x="320040" y="1165862"/>
            <a:ext cx="171450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b="1" dirty="0">
                <a:solidFill>
                  <a:srgbClr val="000000"/>
                </a:solidFill>
                <a:latin typeface="Arial - 16"/>
                <a:cs typeface="Arial" pitchFamily="34" charset="0"/>
              </a:rPr>
              <a:t>Autor materiálu:</a:t>
            </a:r>
          </a:p>
        </p:txBody>
      </p:sp>
      <p:sp>
        <p:nvSpPr>
          <p:cNvPr id="2056" name="TextovéPole 7"/>
          <p:cNvSpPr txBox="1">
            <a:spLocks noChangeArrowheads="1"/>
          </p:cNvSpPr>
          <p:nvPr/>
        </p:nvSpPr>
        <p:spPr bwMode="auto">
          <a:xfrm>
            <a:off x="331470" y="902971"/>
            <a:ext cx="1943100" cy="4216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b="1" dirty="0">
                <a:solidFill>
                  <a:srgbClr val="000000"/>
                </a:solidFill>
                <a:latin typeface="Arial - 16"/>
                <a:cs typeface="Arial" pitchFamily="34" charset="0"/>
              </a:rPr>
              <a:t>Název materiálu:	</a:t>
            </a:r>
          </a:p>
        </p:txBody>
      </p:sp>
      <p:sp>
        <p:nvSpPr>
          <p:cNvPr id="2057" name="TextovéPole 8"/>
          <p:cNvSpPr txBox="1">
            <a:spLocks noChangeArrowheads="1"/>
          </p:cNvSpPr>
          <p:nvPr/>
        </p:nvSpPr>
        <p:spPr bwMode="auto">
          <a:xfrm>
            <a:off x="320040" y="2171702"/>
            <a:ext cx="77724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Sada:</a:t>
            </a:r>
          </a:p>
        </p:txBody>
      </p:sp>
      <p:sp>
        <p:nvSpPr>
          <p:cNvPr id="2058" name="TextovéPole 9"/>
          <p:cNvSpPr txBox="1">
            <a:spLocks noChangeArrowheads="1"/>
          </p:cNvSpPr>
          <p:nvPr/>
        </p:nvSpPr>
        <p:spPr bwMode="auto">
          <a:xfrm>
            <a:off x="5652120" y="1908813"/>
            <a:ext cx="1641782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Předmět: </a:t>
            </a:r>
            <a:r>
              <a:rPr lang="cs-CZ" sz="1100" dirty="0" smtClean="0">
                <a:latin typeface="Arial - 16"/>
                <a:cs typeface="Arial" pitchFamily="34" charset="0"/>
              </a:rPr>
              <a:t>anglický jazyk</a:t>
            </a:r>
            <a:endParaRPr lang="cs-CZ" sz="1100" dirty="0">
              <a:latin typeface="Arial - 16"/>
              <a:cs typeface="Arial" pitchFamily="34" charset="0"/>
            </a:endParaRPr>
          </a:p>
        </p:txBody>
      </p:sp>
      <p:sp>
        <p:nvSpPr>
          <p:cNvPr id="2059" name="TextovéPole 10"/>
          <p:cNvSpPr txBox="1">
            <a:spLocks noChangeArrowheads="1"/>
          </p:cNvSpPr>
          <p:nvPr/>
        </p:nvSpPr>
        <p:spPr bwMode="auto">
          <a:xfrm>
            <a:off x="320040" y="1645922"/>
            <a:ext cx="198882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b="1" dirty="0">
                <a:solidFill>
                  <a:srgbClr val="000000"/>
                </a:solidFill>
                <a:latin typeface="Arial - 16"/>
                <a:cs typeface="Arial" pitchFamily="34" charset="0"/>
              </a:rPr>
              <a:t>Zařazení materiálu:</a:t>
            </a:r>
          </a:p>
        </p:txBody>
      </p:sp>
      <p:sp>
        <p:nvSpPr>
          <p:cNvPr id="2060" name="TextovéPole 11"/>
          <p:cNvSpPr txBox="1">
            <a:spLocks noChangeArrowheads="1"/>
          </p:cNvSpPr>
          <p:nvPr/>
        </p:nvSpPr>
        <p:spPr bwMode="auto">
          <a:xfrm>
            <a:off x="320040" y="1908812"/>
            <a:ext cx="102870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Šablona:</a:t>
            </a:r>
          </a:p>
        </p:txBody>
      </p:sp>
      <p:sp>
        <p:nvSpPr>
          <p:cNvPr id="2061" name="TextovéPole 12"/>
          <p:cNvSpPr txBox="1">
            <a:spLocks noChangeArrowheads="1"/>
          </p:cNvSpPr>
          <p:nvPr/>
        </p:nvSpPr>
        <p:spPr bwMode="auto">
          <a:xfrm>
            <a:off x="5943600" y="2183133"/>
            <a:ext cx="2192796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smtClean="0">
                <a:solidFill>
                  <a:srgbClr val="000000"/>
                </a:solidFill>
                <a:latin typeface="Arial - 16"/>
                <a:cs typeface="Arial" pitchFamily="34" charset="0"/>
              </a:rPr>
              <a:t>Číslo DUM: </a:t>
            </a: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pitchFamily="34" charset="0"/>
              </a:rPr>
              <a:t>13</a:t>
            </a:r>
            <a:endParaRPr lang="cs-CZ" sz="1100" dirty="0">
              <a:solidFill>
                <a:srgbClr val="00B050"/>
              </a:solidFill>
              <a:latin typeface="Arial - 16"/>
              <a:cs typeface="Arial" pitchFamily="34" charset="0"/>
            </a:endParaRPr>
          </a:p>
        </p:txBody>
      </p:sp>
      <p:sp>
        <p:nvSpPr>
          <p:cNvPr id="2062" name="TextovéPole 13"/>
          <p:cNvSpPr txBox="1">
            <a:spLocks noChangeArrowheads="1"/>
          </p:cNvSpPr>
          <p:nvPr/>
        </p:nvSpPr>
        <p:spPr bwMode="auto">
          <a:xfrm>
            <a:off x="320040" y="2651762"/>
            <a:ext cx="276606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b="1" dirty="0">
                <a:solidFill>
                  <a:srgbClr val="000000"/>
                </a:solidFill>
                <a:latin typeface="Arial - 16"/>
                <a:cs typeface="Arial" pitchFamily="34" charset="0"/>
              </a:rPr>
              <a:t>Ověření materiálu ve výuce:</a:t>
            </a:r>
          </a:p>
        </p:txBody>
      </p:sp>
      <p:sp>
        <p:nvSpPr>
          <p:cNvPr id="2063" name="TextovéPole 14"/>
          <p:cNvSpPr txBox="1">
            <a:spLocks noChangeArrowheads="1"/>
          </p:cNvSpPr>
          <p:nvPr/>
        </p:nvSpPr>
        <p:spPr bwMode="auto">
          <a:xfrm>
            <a:off x="320040" y="2914652"/>
            <a:ext cx="155448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Datum ověření:</a:t>
            </a:r>
          </a:p>
        </p:txBody>
      </p:sp>
      <p:sp>
        <p:nvSpPr>
          <p:cNvPr id="2064" name="TextovéPole 15"/>
          <p:cNvSpPr txBox="1">
            <a:spLocks noChangeArrowheads="1"/>
          </p:cNvSpPr>
          <p:nvPr/>
        </p:nvSpPr>
        <p:spPr bwMode="auto">
          <a:xfrm>
            <a:off x="320040" y="3429002"/>
            <a:ext cx="77724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Třída:</a:t>
            </a:r>
          </a:p>
        </p:txBody>
      </p:sp>
      <p:sp>
        <p:nvSpPr>
          <p:cNvPr id="2065" name="TextovéPole 16"/>
          <p:cNvSpPr txBox="1">
            <a:spLocks noChangeArrowheads="1"/>
          </p:cNvSpPr>
          <p:nvPr/>
        </p:nvSpPr>
        <p:spPr bwMode="auto">
          <a:xfrm>
            <a:off x="320040" y="3177542"/>
            <a:ext cx="157734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Ověřující učitel:</a:t>
            </a:r>
          </a:p>
        </p:txBody>
      </p:sp>
      <p:sp>
        <p:nvSpPr>
          <p:cNvPr id="2066" name="TextovéPole 17"/>
          <p:cNvSpPr txBox="1">
            <a:spLocks noChangeArrowheads="1"/>
          </p:cNvSpPr>
          <p:nvPr/>
        </p:nvSpPr>
        <p:spPr bwMode="auto">
          <a:xfrm>
            <a:off x="2160270" y="902972"/>
            <a:ext cx="82296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 err="1" smtClean="0">
                <a:solidFill>
                  <a:srgbClr val="000000"/>
                </a:solidFill>
                <a:latin typeface="Arial - 16"/>
                <a:cs typeface="Arial" pitchFamily="34" charset="0"/>
              </a:rPr>
              <a:t>Health</a:t>
            </a:r>
            <a:endParaRPr lang="cs-CZ" sz="1100" dirty="0">
              <a:solidFill>
                <a:srgbClr val="000000"/>
              </a:solidFill>
              <a:latin typeface="Arial - 16"/>
              <a:cs typeface="Arial" pitchFamily="34" charset="0"/>
            </a:endParaRPr>
          </a:p>
        </p:txBody>
      </p:sp>
      <p:sp>
        <p:nvSpPr>
          <p:cNvPr id="2067" name="TextovéPole 18"/>
          <p:cNvSpPr txBox="1">
            <a:spLocks noChangeArrowheads="1"/>
          </p:cNvSpPr>
          <p:nvPr/>
        </p:nvSpPr>
        <p:spPr bwMode="auto">
          <a:xfrm>
            <a:off x="2160269" y="1165862"/>
            <a:ext cx="3124609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 smtClean="0">
                <a:latin typeface="Arial - 16"/>
                <a:cs typeface="Arial" pitchFamily="34" charset="0"/>
              </a:rPr>
              <a:t>Mgr. Sabina Vondráková</a:t>
            </a:r>
            <a:endParaRPr lang="cs-CZ" sz="1100" dirty="0">
              <a:latin typeface="Arial - 16"/>
              <a:cs typeface="Arial" pitchFamily="34" charset="0"/>
            </a:endParaRPr>
          </a:p>
        </p:txBody>
      </p:sp>
      <p:sp>
        <p:nvSpPr>
          <p:cNvPr id="2068" name="TextovéPole 19"/>
          <p:cNvSpPr txBox="1">
            <a:spLocks noChangeArrowheads="1"/>
          </p:cNvSpPr>
          <p:nvPr/>
        </p:nvSpPr>
        <p:spPr bwMode="auto">
          <a:xfrm>
            <a:off x="1120140" y="1908812"/>
            <a:ext cx="466344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Inovace a zkvalitnění výuky prostřednictvím ICT (III/2)</a:t>
            </a:r>
          </a:p>
        </p:txBody>
      </p:sp>
      <p:sp>
        <p:nvSpPr>
          <p:cNvPr id="2069" name="TextovéPole 20"/>
          <p:cNvSpPr txBox="1">
            <a:spLocks noChangeArrowheads="1"/>
          </p:cNvSpPr>
          <p:nvPr/>
        </p:nvSpPr>
        <p:spPr bwMode="auto">
          <a:xfrm>
            <a:off x="7246620" y="1908812"/>
            <a:ext cx="162306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 ročník: </a:t>
            </a:r>
            <a:r>
              <a:rPr lang="cs-CZ" sz="1100" dirty="0" smtClean="0">
                <a:latin typeface="Arial - 16"/>
                <a:cs typeface="Arial" pitchFamily="34" charset="0"/>
              </a:rPr>
              <a:t>čtvrtý</a:t>
            </a:r>
            <a:endParaRPr lang="cs-CZ" sz="1100" dirty="0">
              <a:latin typeface="Arial - 16"/>
              <a:cs typeface="Arial" pitchFamily="34" charset="0"/>
            </a:endParaRPr>
          </a:p>
        </p:txBody>
      </p:sp>
      <p:sp>
        <p:nvSpPr>
          <p:cNvPr id="2070" name="TextovéPole 21"/>
          <p:cNvSpPr txBox="1">
            <a:spLocks noChangeArrowheads="1"/>
          </p:cNvSpPr>
          <p:nvPr/>
        </p:nvSpPr>
        <p:spPr bwMode="auto">
          <a:xfrm>
            <a:off x="1120142" y="2171703"/>
            <a:ext cx="2414945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latin typeface="Arial - 16"/>
                <a:cs typeface="Arial" pitchFamily="34" charset="0"/>
              </a:rPr>
              <a:t>32</a:t>
            </a:r>
            <a:r>
              <a:rPr lang="cs-CZ" sz="1100">
                <a:latin typeface="Arial - 16"/>
                <a:cs typeface="Arial" pitchFamily="34" charset="0"/>
              </a:rPr>
              <a:t>_ </a:t>
            </a:r>
            <a:r>
              <a:rPr lang="cs-CZ" sz="1100" smtClean="0">
                <a:latin typeface="Arial - 16"/>
                <a:cs typeface="Arial" pitchFamily="34" charset="0"/>
              </a:rPr>
              <a:t>A_1</a:t>
            </a:r>
            <a:endParaRPr lang="cs-CZ" sz="1100" dirty="0">
              <a:latin typeface="Arial - 16"/>
              <a:cs typeface="Arial" pitchFamily="34" charset="0"/>
            </a:endParaRPr>
          </a:p>
        </p:txBody>
      </p:sp>
      <p:sp>
        <p:nvSpPr>
          <p:cNvPr id="2071" name="TextovéPole 22"/>
          <p:cNvSpPr txBox="1">
            <a:spLocks noChangeArrowheads="1"/>
          </p:cNvSpPr>
          <p:nvPr/>
        </p:nvSpPr>
        <p:spPr bwMode="auto">
          <a:xfrm>
            <a:off x="7246620" y="2148840"/>
            <a:ext cx="1188720" cy="4216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cs-CZ" sz="1100" dirty="0">
              <a:solidFill>
                <a:srgbClr val="000000"/>
              </a:solidFill>
              <a:latin typeface="Arial - 16"/>
              <a:cs typeface="Arial" pitchFamily="34" charset="0"/>
            </a:endParaRP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cs-CZ" sz="1100" dirty="0">
              <a:solidFill>
                <a:srgbClr val="000000"/>
              </a:solidFill>
              <a:latin typeface="Arial - 16"/>
              <a:cs typeface="Arial" pitchFamily="34" charset="0"/>
            </a:endParaRPr>
          </a:p>
        </p:txBody>
      </p:sp>
      <p:sp>
        <p:nvSpPr>
          <p:cNvPr id="2072" name="TextovéPole 23"/>
          <p:cNvSpPr txBox="1">
            <a:spLocks noChangeArrowheads="1"/>
          </p:cNvSpPr>
          <p:nvPr/>
        </p:nvSpPr>
        <p:spPr bwMode="auto">
          <a:xfrm>
            <a:off x="2160270" y="3166112"/>
            <a:ext cx="277177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 smtClean="0">
                <a:latin typeface="Arial - 16"/>
                <a:cs typeface="Arial" pitchFamily="34" charset="0"/>
              </a:rPr>
              <a:t>Mgr. Sabina Vondráková</a:t>
            </a:r>
            <a:endParaRPr lang="cs-CZ" sz="1100" dirty="0">
              <a:latin typeface="Arial - 16"/>
              <a:cs typeface="Arial" pitchFamily="34" charset="0"/>
            </a:endParaRPr>
          </a:p>
        </p:txBody>
      </p:sp>
      <p:sp>
        <p:nvSpPr>
          <p:cNvPr id="2073" name="TextovéPole 24"/>
          <p:cNvSpPr txBox="1">
            <a:spLocks noChangeArrowheads="1"/>
          </p:cNvSpPr>
          <p:nvPr/>
        </p:nvSpPr>
        <p:spPr bwMode="auto">
          <a:xfrm>
            <a:off x="2160270" y="3429002"/>
            <a:ext cx="3124609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 smtClean="0">
                <a:latin typeface="Arial - 16"/>
                <a:cs typeface="Arial" pitchFamily="34" charset="0"/>
              </a:rPr>
              <a:t>4.B, 4.C</a:t>
            </a:r>
            <a:endParaRPr lang="cs-CZ" sz="1100" dirty="0">
              <a:latin typeface="Arial - 16"/>
              <a:cs typeface="Arial" pitchFamily="34" charset="0"/>
            </a:endParaRPr>
          </a:p>
        </p:txBody>
      </p:sp>
      <p:sp>
        <p:nvSpPr>
          <p:cNvPr id="2074" name="TextovéPole 25"/>
          <p:cNvSpPr txBox="1">
            <a:spLocks noChangeArrowheads="1"/>
          </p:cNvSpPr>
          <p:nvPr/>
        </p:nvSpPr>
        <p:spPr bwMode="auto">
          <a:xfrm>
            <a:off x="2160270" y="2914652"/>
            <a:ext cx="822960" cy="2523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4" tIns="41148" rIns="82294" bIns="41148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pitchFamily="34" charset="0"/>
              </a:rPr>
              <a:t>22.2.2013</a:t>
            </a:r>
            <a:endParaRPr lang="cs-CZ" sz="1100" dirty="0">
              <a:solidFill>
                <a:srgbClr val="000000"/>
              </a:solidFill>
              <a:latin typeface="Arial - 16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18443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cs-CZ" sz="9600" dirty="0"/>
              <a:t>HEALTH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9795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err="1" smtClean="0"/>
              <a:t>What´s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matter</a:t>
            </a:r>
            <a:r>
              <a:rPr lang="cs-CZ" dirty="0" smtClean="0"/>
              <a:t>?</a:t>
            </a:r>
            <a:br>
              <a:rPr lang="cs-CZ" dirty="0" smtClean="0"/>
            </a:br>
            <a:r>
              <a:rPr lang="cs-CZ" dirty="0" smtClean="0"/>
              <a:t>(</a:t>
            </a:r>
            <a:r>
              <a:rPr lang="cs-CZ" dirty="0" err="1" smtClean="0"/>
              <a:t>Give</a:t>
            </a:r>
            <a:r>
              <a:rPr lang="cs-CZ" dirty="0" smtClean="0"/>
              <a:t> </a:t>
            </a:r>
            <a:r>
              <a:rPr lang="cs-CZ" dirty="0" err="1" smtClean="0"/>
              <a:t>advice</a:t>
            </a:r>
            <a:r>
              <a:rPr lang="cs-CZ" dirty="0" smtClean="0"/>
              <a:t>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67544" y="476673"/>
            <a:ext cx="8229600" cy="4997152"/>
          </a:xfrm>
        </p:spPr>
        <p:txBody>
          <a:bodyPr>
            <a:normAutofit/>
          </a:bodyPr>
          <a:lstStyle/>
          <a:p>
            <a:r>
              <a:rPr lang="cs-CZ" dirty="0" err="1" smtClean="0"/>
              <a:t>I´ve</a:t>
            </a:r>
            <a:r>
              <a:rPr lang="cs-CZ" dirty="0" smtClean="0"/>
              <a:t> </a:t>
            </a:r>
            <a:r>
              <a:rPr lang="cs-CZ" dirty="0" err="1" smtClean="0"/>
              <a:t>got</a:t>
            </a:r>
            <a:r>
              <a:rPr lang="cs-CZ" dirty="0" smtClean="0"/>
              <a:t> a </a:t>
            </a:r>
            <a:r>
              <a:rPr lang="cs-CZ" dirty="0" err="1" smtClean="0"/>
              <a:t>cold</a:t>
            </a:r>
            <a:r>
              <a:rPr lang="cs-CZ" dirty="0" smtClean="0"/>
              <a:t>.</a:t>
            </a:r>
          </a:p>
          <a:p>
            <a:r>
              <a:rPr lang="cs-CZ" dirty="0" err="1" smtClean="0"/>
              <a:t>I´ve</a:t>
            </a:r>
            <a:r>
              <a:rPr lang="cs-CZ" dirty="0" smtClean="0"/>
              <a:t> </a:t>
            </a:r>
            <a:r>
              <a:rPr lang="cs-CZ" dirty="0" err="1" smtClean="0"/>
              <a:t>got</a:t>
            </a:r>
            <a:r>
              <a:rPr lang="cs-CZ" dirty="0" smtClean="0"/>
              <a:t> a </a:t>
            </a:r>
            <a:r>
              <a:rPr lang="cs-CZ" dirty="0" err="1" smtClean="0"/>
              <a:t>headache</a:t>
            </a:r>
            <a:r>
              <a:rPr lang="cs-CZ" dirty="0" smtClean="0"/>
              <a:t>.</a:t>
            </a:r>
          </a:p>
          <a:p>
            <a:r>
              <a:rPr lang="cs-CZ" dirty="0" err="1" smtClean="0"/>
              <a:t>I´ve</a:t>
            </a:r>
            <a:r>
              <a:rPr lang="cs-CZ" dirty="0" smtClean="0"/>
              <a:t> </a:t>
            </a:r>
            <a:r>
              <a:rPr lang="cs-CZ" dirty="0" err="1" smtClean="0"/>
              <a:t>got</a:t>
            </a:r>
            <a:r>
              <a:rPr lang="cs-CZ" dirty="0" smtClean="0"/>
              <a:t> a </a:t>
            </a:r>
            <a:r>
              <a:rPr lang="cs-CZ" dirty="0" err="1" smtClean="0"/>
              <a:t>sore</a:t>
            </a:r>
            <a:r>
              <a:rPr lang="cs-CZ" dirty="0" smtClean="0"/>
              <a:t> </a:t>
            </a:r>
            <a:r>
              <a:rPr lang="cs-CZ" dirty="0" err="1" smtClean="0"/>
              <a:t>throat</a:t>
            </a:r>
            <a:r>
              <a:rPr lang="cs-CZ" dirty="0" smtClean="0"/>
              <a:t>.</a:t>
            </a:r>
          </a:p>
          <a:p>
            <a:r>
              <a:rPr lang="cs-CZ" dirty="0" err="1" smtClean="0"/>
              <a:t>I´ve</a:t>
            </a:r>
            <a:r>
              <a:rPr lang="cs-CZ" dirty="0" smtClean="0"/>
              <a:t> </a:t>
            </a:r>
            <a:r>
              <a:rPr lang="cs-CZ" dirty="0" err="1" smtClean="0"/>
              <a:t>got</a:t>
            </a:r>
            <a:r>
              <a:rPr lang="cs-CZ" dirty="0" smtClean="0"/>
              <a:t> a </a:t>
            </a:r>
            <a:r>
              <a:rPr lang="cs-CZ" dirty="0" err="1" smtClean="0"/>
              <a:t>nosebleed</a:t>
            </a:r>
            <a:r>
              <a:rPr lang="cs-CZ" dirty="0" smtClean="0"/>
              <a:t>.</a:t>
            </a:r>
          </a:p>
          <a:p>
            <a:r>
              <a:rPr lang="cs-CZ" dirty="0" err="1" smtClean="0"/>
              <a:t>I´ve</a:t>
            </a:r>
            <a:r>
              <a:rPr lang="cs-CZ" dirty="0" smtClean="0"/>
              <a:t> </a:t>
            </a:r>
            <a:r>
              <a:rPr lang="cs-CZ" dirty="0" err="1" smtClean="0"/>
              <a:t>got</a:t>
            </a:r>
            <a:r>
              <a:rPr lang="cs-CZ" dirty="0" smtClean="0"/>
              <a:t> a </a:t>
            </a:r>
            <a:r>
              <a:rPr lang="cs-CZ" dirty="0" err="1" smtClean="0"/>
              <a:t>stomach</a:t>
            </a:r>
            <a:r>
              <a:rPr lang="cs-CZ" dirty="0" smtClean="0"/>
              <a:t> </a:t>
            </a:r>
            <a:r>
              <a:rPr lang="cs-CZ" dirty="0" err="1" smtClean="0"/>
              <a:t>ache</a:t>
            </a:r>
            <a:r>
              <a:rPr lang="cs-CZ" dirty="0" smtClean="0"/>
              <a:t>.</a:t>
            </a:r>
            <a:endParaRPr lang="cs-CZ" dirty="0"/>
          </a:p>
          <a:p>
            <a:r>
              <a:rPr lang="cs-CZ" dirty="0" err="1" smtClean="0"/>
              <a:t>I´ve</a:t>
            </a:r>
            <a:r>
              <a:rPr lang="cs-CZ" dirty="0" smtClean="0"/>
              <a:t> </a:t>
            </a:r>
            <a:r>
              <a:rPr lang="cs-CZ" dirty="0" err="1" smtClean="0"/>
              <a:t>got</a:t>
            </a:r>
            <a:r>
              <a:rPr lang="cs-CZ" dirty="0" smtClean="0"/>
              <a:t> a </a:t>
            </a:r>
            <a:r>
              <a:rPr lang="cs-CZ" dirty="0" err="1" smtClean="0"/>
              <a:t>toothache</a:t>
            </a:r>
            <a:r>
              <a:rPr lang="cs-CZ" dirty="0" smtClean="0"/>
              <a:t>.</a:t>
            </a:r>
          </a:p>
          <a:p>
            <a:r>
              <a:rPr lang="cs-CZ" dirty="0" err="1" smtClean="0"/>
              <a:t>I´ve</a:t>
            </a:r>
            <a:r>
              <a:rPr lang="cs-CZ" dirty="0" smtClean="0"/>
              <a:t> </a:t>
            </a:r>
            <a:r>
              <a:rPr lang="cs-CZ" dirty="0" err="1" smtClean="0"/>
              <a:t>broken</a:t>
            </a:r>
            <a:r>
              <a:rPr lang="cs-CZ" dirty="0" smtClean="0"/>
              <a:t> my arm.</a:t>
            </a:r>
          </a:p>
          <a:p>
            <a:r>
              <a:rPr lang="cs-CZ" dirty="0" err="1" smtClean="0"/>
              <a:t>I´ve</a:t>
            </a:r>
            <a:r>
              <a:rPr lang="cs-CZ" dirty="0" smtClean="0"/>
              <a:t> </a:t>
            </a:r>
            <a:r>
              <a:rPr lang="cs-CZ" dirty="0" err="1" smtClean="0"/>
              <a:t>twisted</a:t>
            </a:r>
            <a:r>
              <a:rPr lang="cs-CZ" dirty="0" smtClean="0"/>
              <a:t> my </a:t>
            </a:r>
            <a:r>
              <a:rPr lang="cs-CZ" dirty="0" err="1" smtClean="0"/>
              <a:t>ankle</a:t>
            </a:r>
            <a:r>
              <a:rPr lang="cs-CZ" dirty="0" smtClean="0"/>
              <a:t>.</a:t>
            </a:r>
          </a:p>
          <a:p>
            <a:r>
              <a:rPr lang="cs-CZ" dirty="0" err="1" smtClean="0"/>
              <a:t>I´ve</a:t>
            </a:r>
            <a:r>
              <a:rPr lang="cs-CZ" dirty="0" smtClean="0"/>
              <a:t> </a:t>
            </a:r>
            <a:r>
              <a:rPr lang="cs-CZ" dirty="0" err="1" smtClean="0"/>
              <a:t>cut</a:t>
            </a:r>
            <a:r>
              <a:rPr lang="cs-CZ" dirty="0" smtClean="0"/>
              <a:t> my </a:t>
            </a:r>
            <a:r>
              <a:rPr lang="cs-CZ" dirty="0" err="1" smtClean="0"/>
              <a:t>finger</a:t>
            </a:r>
            <a:r>
              <a:rPr lang="cs-CZ" dirty="0" smtClean="0"/>
              <a:t>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95867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err="1" smtClean="0"/>
              <a:t>Match</a:t>
            </a:r>
            <a:r>
              <a:rPr lang="cs-CZ" smtClean="0"/>
              <a:t> symptoms</a:t>
            </a:r>
            <a:r>
              <a:rPr lang="cs-CZ" dirty="0" smtClean="0"/>
              <a:t> to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diseases</a:t>
            </a:r>
            <a:r>
              <a:rPr lang="cs-CZ" dirty="0" smtClean="0"/>
              <a:t>/</a:t>
            </a:r>
            <a:r>
              <a:rPr lang="cs-CZ" dirty="0" err="1" smtClean="0"/>
              <a:t>problems</a:t>
            </a:r>
            <a:r>
              <a:rPr lang="cs-CZ" dirty="0" smtClean="0"/>
              <a:t>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err="1" smtClean="0"/>
              <a:t>flu</a:t>
            </a:r>
            <a:endParaRPr lang="cs-CZ" dirty="0" smtClean="0"/>
          </a:p>
          <a:p>
            <a:r>
              <a:rPr lang="cs-CZ" dirty="0" err="1" smtClean="0"/>
              <a:t>anorexia</a:t>
            </a:r>
            <a:endParaRPr lang="cs-CZ" dirty="0" smtClean="0"/>
          </a:p>
          <a:p>
            <a:r>
              <a:rPr lang="cs-CZ" dirty="0" err="1" smtClean="0"/>
              <a:t>hangover</a:t>
            </a:r>
            <a:endParaRPr lang="cs-CZ" dirty="0" smtClean="0"/>
          </a:p>
          <a:p>
            <a:r>
              <a:rPr lang="cs-CZ" dirty="0" smtClean="0"/>
              <a:t>food </a:t>
            </a:r>
            <a:r>
              <a:rPr lang="cs-CZ" dirty="0" err="1" smtClean="0"/>
              <a:t>poisoning</a:t>
            </a:r>
            <a:endParaRPr lang="cs-CZ" dirty="0" smtClean="0"/>
          </a:p>
          <a:p>
            <a:r>
              <a:rPr lang="cs-CZ" dirty="0" err="1" smtClean="0"/>
              <a:t>sunburn</a:t>
            </a:r>
            <a:endParaRPr lang="cs-CZ" dirty="0" smtClean="0"/>
          </a:p>
          <a:p>
            <a:r>
              <a:rPr lang="cs-CZ" dirty="0" err="1" smtClean="0"/>
              <a:t>allergy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271382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Define</a:t>
            </a:r>
            <a:r>
              <a:rPr lang="cs-CZ" dirty="0" smtClean="0"/>
              <a:t> these </a:t>
            </a:r>
            <a:r>
              <a:rPr lang="cs-CZ" dirty="0" err="1" smtClean="0"/>
              <a:t>words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err="1" smtClean="0"/>
              <a:t>surgeon</a:t>
            </a:r>
            <a:endParaRPr lang="cs-CZ" dirty="0" smtClean="0"/>
          </a:p>
          <a:p>
            <a:r>
              <a:rPr lang="cs-CZ" dirty="0" err="1" smtClean="0"/>
              <a:t>paramedic</a:t>
            </a:r>
            <a:endParaRPr lang="cs-CZ" dirty="0" smtClean="0"/>
          </a:p>
          <a:p>
            <a:r>
              <a:rPr lang="cs-CZ" dirty="0" err="1" smtClean="0"/>
              <a:t>general</a:t>
            </a:r>
            <a:r>
              <a:rPr lang="cs-CZ" dirty="0" smtClean="0"/>
              <a:t> </a:t>
            </a:r>
            <a:r>
              <a:rPr lang="cs-CZ" dirty="0" err="1" smtClean="0"/>
              <a:t>practicioner</a:t>
            </a:r>
            <a:r>
              <a:rPr lang="cs-CZ" dirty="0" smtClean="0"/>
              <a:t> (GP)</a:t>
            </a:r>
          </a:p>
          <a:p>
            <a:r>
              <a:rPr lang="cs-CZ" dirty="0" err="1" smtClean="0"/>
              <a:t>casualty</a:t>
            </a:r>
            <a:endParaRPr lang="cs-CZ" dirty="0" smtClean="0"/>
          </a:p>
          <a:p>
            <a:r>
              <a:rPr lang="cs-CZ" dirty="0" err="1" smtClean="0"/>
              <a:t>midwife</a:t>
            </a:r>
            <a:endParaRPr lang="cs-CZ" dirty="0" smtClean="0"/>
          </a:p>
          <a:p>
            <a:r>
              <a:rPr lang="cs-CZ" dirty="0" err="1" smtClean="0"/>
              <a:t>nurse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632427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Which</a:t>
            </a:r>
            <a:r>
              <a:rPr lang="cs-CZ" dirty="0" smtClean="0"/>
              <a:t> </a:t>
            </a:r>
            <a:r>
              <a:rPr lang="cs-CZ" dirty="0" err="1" smtClean="0"/>
              <a:t>is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odd</a:t>
            </a:r>
            <a:r>
              <a:rPr lang="cs-CZ" dirty="0" smtClean="0"/>
              <a:t> </a:t>
            </a:r>
            <a:r>
              <a:rPr lang="cs-CZ" dirty="0" err="1" smtClean="0"/>
              <a:t>one</a:t>
            </a:r>
            <a:r>
              <a:rPr lang="cs-CZ" dirty="0" smtClean="0"/>
              <a:t> </a:t>
            </a:r>
            <a:r>
              <a:rPr lang="cs-CZ" dirty="0" err="1" smtClean="0"/>
              <a:t>out</a:t>
            </a:r>
            <a:r>
              <a:rPr lang="cs-CZ" dirty="0" smtClean="0"/>
              <a:t>?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67544" y="476672"/>
            <a:ext cx="8229600" cy="5069160"/>
          </a:xfrm>
        </p:spPr>
        <p:txBody>
          <a:bodyPr>
            <a:normAutofit fontScale="92500" lnSpcReduction="10000"/>
          </a:bodyPr>
          <a:lstStyle/>
          <a:p>
            <a:r>
              <a:rPr lang="cs-CZ" dirty="0" err="1"/>
              <a:t>ill</a:t>
            </a:r>
            <a:r>
              <a:rPr lang="cs-CZ" dirty="0"/>
              <a:t>	</a:t>
            </a:r>
            <a:r>
              <a:rPr lang="cs-CZ" dirty="0" err="1"/>
              <a:t>sick</a:t>
            </a:r>
            <a:r>
              <a:rPr lang="cs-CZ" dirty="0"/>
              <a:t>	sad	</a:t>
            </a:r>
            <a:r>
              <a:rPr lang="cs-CZ" dirty="0" err="1"/>
              <a:t>unwell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	SAD</a:t>
            </a:r>
          </a:p>
          <a:p>
            <a:r>
              <a:rPr lang="cs-CZ" dirty="0" err="1"/>
              <a:t>doctor</a:t>
            </a:r>
            <a:r>
              <a:rPr lang="cs-CZ" dirty="0"/>
              <a:t>	     </a:t>
            </a:r>
            <a:r>
              <a:rPr lang="cs-CZ" dirty="0" err="1"/>
              <a:t>nurse</a:t>
            </a:r>
            <a:r>
              <a:rPr lang="cs-CZ" dirty="0"/>
              <a:t>	         </a:t>
            </a:r>
            <a:r>
              <a:rPr lang="cs-CZ" dirty="0" err="1"/>
              <a:t>chemist</a:t>
            </a:r>
            <a:r>
              <a:rPr lang="cs-CZ" dirty="0"/>
              <a:t>	</a:t>
            </a:r>
            <a:r>
              <a:rPr lang="cs-CZ" dirty="0" err="1"/>
              <a:t>teacher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	TEACHER</a:t>
            </a:r>
          </a:p>
          <a:p>
            <a:r>
              <a:rPr lang="cs-CZ" dirty="0" err="1"/>
              <a:t>look</a:t>
            </a:r>
            <a:r>
              <a:rPr lang="cs-CZ" dirty="0"/>
              <a:t> </a:t>
            </a:r>
            <a:r>
              <a:rPr lang="cs-CZ" dirty="0" err="1"/>
              <a:t>after</a:t>
            </a:r>
            <a:r>
              <a:rPr lang="cs-CZ" dirty="0"/>
              <a:t> </a:t>
            </a:r>
            <a:r>
              <a:rPr lang="cs-CZ" dirty="0" smtClean="0"/>
              <a:t>  </a:t>
            </a:r>
            <a:r>
              <a:rPr lang="cs-CZ" dirty="0" err="1"/>
              <a:t>nurse</a:t>
            </a:r>
            <a:r>
              <a:rPr lang="cs-CZ" dirty="0"/>
              <a:t>	</a:t>
            </a:r>
            <a:r>
              <a:rPr lang="cs-CZ" dirty="0" err="1"/>
              <a:t>take</a:t>
            </a:r>
            <a:r>
              <a:rPr lang="cs-CZ" dirty="0"/>
              <a:t> care </a:t>
            </a:r>
            <a:r>
              <a:rPr lang="cs-CZ" dirty="0" err="1"/>
              <a:t>of</a:t>
            </a:r>
            <a:r>
              <a:rPr lang="cs-CZ" dirty="0"/>
              <a:t>   	</a:t>
            </a:r>
            <a:r>
              <a:rPr lang="cs-CZ" dirty="0" err="1"/>
              <a:t>sleep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	SLEEP</a:t>
            </a:r>
          </a:p>
          <a:p>
            <a:r>
              <a:rPr lang="cs-CZ" dirty="0" err="1"/>
              <a:t>surgery</a:t>
            </a:r>
            <a:r>
              <a:rPr lang="cs-CZ" dirty="0"/>
              <a:t>	  hotel	</a:t>
            </a:r>
            <a:r>
              <a:rPr lang="cs-CZ" dirty="0" err="1"/>
              <a:t>clinic</a:t>
            </a:r>
            <a:r>
              <a:rPr lang="cs-CZ" dirty="0"/>
              <a:t>		</a:t>
            </a:r>
            <a:r>
              <a:rPr lang="cs-CZ" dirty="0" err="1"/>
              <a:t>hospital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	HOTEL</a:t>
            </a:r>
          </a:p>
          <a:p>
            <a:r>
              <a:rPr lang="cs-CZ" dirty="0" err="1"/>
              <a:t>medicine</a:t>
            </a:r>
            <a:r>
              <a:rPr lang="cs-CZ" dirty="0"/>
              <a:t>		</a:t>
            </a:r>
            <a:r>
              <a:rPr lang="cs-CZ" dirty="0" err="1"/>
              <a:t>pill</a:t>
            </a:r>
            <a:r>
              <a:rPr lang="cs-CZ" dirty="0"/>
              <a:t>	</a:t>
            </a:r>
            <a:r>
              <a:rPr lang="cs-CZ" dirty="0" err="1"/>
              <a:t>chocolate</a:t>
            </a:r>
            <a:r>
              <a:rPr lang="cs-CZ" dirty="0"/>
              <a:t>   	tablet</a:t>
            </a:r>
          </a:p>
          <a:p>
            <a:pPr marL="0" indent="0">
              <a:buNone/>
            </a:pPr>
            <a:r>
              <a:rPr lang="cs-CZ" dirty="0"/>
              <a:t>	CHOCOLATE</a:t>
            </a:r>
          </a:p>
          <a:p>
            <a:r>
              <a:rPr lang="cs-CZ" dirty="0" err="1"/>
              <a:t>get</a:t>
            </a:r>
            <a:r>
              <a:rPr lang="cs-CZ" dirty="0"/>
              <a:t> </a:t>
            </a:r>
            <a:r>
              <a:rPr lang="cs-CZ" dirty="0" err="1"/>
              <a:t>better</a:t>
            </a:r>
            <a:r>
              <a:rPr lang="cs-CZ" dirty="0"/>
              <a:t>	</a:t>
            </a:r>
            <a:r>
              <a:rPr lang="cs-CZ" dirty="0" err="1"/>
              <a:t>recover</a:t>
            </a:r>
            <a:r>
              <a:rPr lang="cs-CZ" dirty="0"/>
              <a:t>	</a:t>
            </a:r>
            <a:r>
              <a:rPr lang="cs-CZ" dirty="0" err="1"/>
              <a:t>faint</a:t>
            </a:r>
            <a:r>
              <a:rPr lang="cs-CZ" dirty="0"/>
              <a:t>	  </a:t>
            </a:r>
            <a:r>
              <a:rPr lang="cs-CZ" dirty="0" err="1"/>
              <a:t>improve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	FAINT</a:t>
            </a:r>
          </a:p>
          <a:p>
            <a:pPr marL="0" indent="0">
              <a:buNone/>
            </a:pPr>
            <a:endParaRPr lang="cs-CZ" dirty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255628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olný tvar 1"/>
          <p:cNvSpPr/>
          <p:nvPr/>
        </p:nvSpPr>
        <p:spPr>
          <a:xfrm>
            <a:off x="2617470" y="3576162"/>
            <a:ext cx="3909060" cy="1405890"/>
          </a:xfrm>
          <a:custGeom>
            <a:avLst/>
            <a:gdLst/>
            <a:ahLst/>
            <a:cxnLst/>
            <a:rect l="0" t="0" r="0" b="0"/>
            <a:pathLst>
              <a:path w="4342131" h="1562101">
                <a:moveTo>
                  <a:pt x="0" y="1562100"/>
                </a:moveTo>
                <a:lnTo>
                  <a:pt x="0" y="0"/>
                </a:lnTo>
                <a:lnTo>
                  <a:pt x="4342130" y="0"/>
                </a:lnTo>
                <a:lnTo>
                  <a:pt x="4342130" y="1562100"/>
                </a:lnTo>
                <a:close/>
              </a:path>
            </a:pathLst>
          </a:custGeom>
          <a:noFill/>
          <a:ln w="127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295" tIns="41148" rIns="82295" bIns="41148" anchor="ctr"/>
          <a:lstStyle/>
          <a:p>
            <a:pPr algn="ctr" defTabSz="822960">
              <a:defRPr/>
            </a:pPr>
            <a:endParaRPr lang="cs-CZ">
              <a:solidFill>
                <a:prstClr val="white"/>
              </a:solidFill>
            </a:endParaRPr>
          </a:p>
        </p:txBody>
      </p:sp>
      <p:sp>
        <p:nvSpPr>
          <p:cNvPr id="3075" name="TextovéPole 2"/>
          <p:cNvSpPr txBox="1">
            <a:spLocks noChangeArrowheads="1"/>
          </p:cNvSpPr>
          <p:nvPr/>
        </p:nvSpPr>
        <p:spPr bwMode="auto">
          <a:xfrm>
            <a:off x="2811780" y="3714751"/>
            <a:ext cx="3566160" cy="92948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5" tIns="41148" rIns="82295" bIns="41148">
            <a:spAutoFit/>
          </a:bodyPr>
          <a:lstStyle/>
          <a:p>
            <a:pPr defTabSz="822960"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Autor:</a:t>
            </a:r>
          </a:p>
          <a:p>
            <a:pPr algn="ctr" defTabSz="822960"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Mgr. </a:t>
            </a: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pitchFamily="34" charset="0"/>
              </a:rPr>
              <a:t>Sabina Vondráková</a:t>
            </a:r>
            <a:endParaRPr lang="cs-CZ" sz="1100" dirty="0">
              <a:solidFill>
                <a:srgbClr val="000000"/>
              </a:solidFill>
              <a:latin typeface="Arial - 16"/>
              <a:cs typeface="Arial" pitchFamily="34" charset="0"/>
            </a:endParaRPr>
          </a:p>
          <a:p>
            <a:pPr algn="ctr" defTabSz="822960"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Gymnázium </a:t>
            </a:r>
            <a:r>
              <a:rPr lang="cs-CZ" sz="1100" dirty="0" err="1">
                <a:solidFill>
                  <a:srgbClr val="000000"/>
                </a:solidFill>
                <a:latin typeface="Arial - 16"/>
                <a:cs typeface="Arial" pitchFamily="34" charset="0"/>
              </a:rPr>
              <a:t>Pierra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 de </a:t>
            </a:r>
            <a:r>
              <a:rPr lang="cs-CZ" sz="1100" dirty="0" err="1">
                <a:solidFill>
                  <a:srgbClr val="000000"/>
                </a:solidFill>
                <a:latin typeface="Arial - 16"/>
                <a:cs typeface="Arial" pitchFamily="34" charset="0"/>
              </a:rPr>
              <a:t>Coubertina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, Tábor</a:t>
            </a:r>
          </a:p>
          <a:p>
            <a:pPr algn="ctr" defTabSz="822960"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pitchFamily="34" charset="0"/>
              </a:rPr>
              <a:t>vondrakova@gymta.cz</a:t>
            </a:r>
            <a:endParaRPr lang="cs-CZ" sz="1100" dirty="0">
              <a:solidFill>
                <a:srgbClr val="000000"/>
              </a:solidFill>
              <a:latin typeface="Arial - 16"/>
              <a:cs typeface="Arial" pitchFamily="34" charset="0"/>
            </a:endParaRPr>
          </a:p>
          <a:p>
            <a:pPr algn="ctr" defTabSz="822960"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pitchFamily="34" charset="0"/>
              </a:rPr>
              <a:t>únor 2013</a:t>
            </a:r>
            <a:endParaRPr lang="cs-CZ" sz="1100" dirty="0">
              <a:solidFill>
                <a:srgbClr val="000000"/>
              </a:solidFill>
              <a:latin typeface="Arial - 16"/>
              <a:cs typeface="Arial" pitchFamily="34" charset="0"/>
            </a:endParaRPr>
          </a:p>
        </p:txBody>
      </p:sp>
      <p:sp>
        <p:nvSpPr>
          <p:cNvPr id="3076" name="TextovéPole 3"/>
          <p:cNvSpPr txBox="1">
            <a:spLocks noChangeArrowheads="1"/>
          </p:cNvSpPr>
          <p:nvPr/>
        </p:nvSpPr>
        <p:spPr bwMode="auto">
          <a:xfrm>
            <a:off x="2217420" y="2514601"/>
            <a:ext cx="4709160" cy="5909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2295" tIns="41148" rIns="82295" bIns="41148">
            <a:spAutoFit/>
          </a:bodyPr>
          <a:lstStyle/>
          <a:p>
            <a:pPr algn="ctr" defTabSz="822960" fontAlgn="base">
              <a:spcBef>
                <a:spcPct val="0"/>
              </a:spcBef>
              <a:spcAft>
                <a:spcPct val="0"/>
              </a:spcAft>
            </a:pP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Objekty použité k vytvoření sešitu jsou součástí SW </a:t>
            </a:r>
            <a:r>
              <a:rPr lang="cs-CZ" sz="1100" dirty="0" err="1">
                <a:solidFill>
                  <a:srgbClr val="000000"/>
                </a:solidFill>
                <a:latin typeface="Arial - 16"/>
                <a:cs typeface="Arial" pitchFamily="34" charset="0"/>
              </a:rPr>
              <a:t>Smart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 Notebook nebo pocházejí z veřejných knihoven obrázků (public </a:t>
            </a:r>
            <a:r>
              <a:rPr lang="cs-CZ" sz="1100" dirty="0" err="1">
                <a:solidFill>
                  <a:srgbClr val="000000"/>
                </a:solidFill>
                <a:latin typeface="Arial - 16"/>
                <a:cs typeface="Arial" pitchFamily="34" charset="0"/>
              </a:rPr>
              <a:t>domain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pitchFamily="34" charset="0"/>
              </a:rPr>
              <a:t>) nebo jsou vlastní originální tvorbou autora.</a:t>
            </a:r>
          </a:p>
        </p:txBody>
      </p:sp>
    </p:spTree>
    <p:extLst>
      <p:ext uri="{BB962C8B-B14F-4D97-AF65-F5344CB8AC3E}">
        <p14:creationId xmlns:p14="http://schemas.microsoft.com/office/powerpoint/2010/main" val="174606059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kt">
  <a:themeElements>
    <a:clrScheme name="Aspek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k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spek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Šablona%20pro%20DUM[1]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28</TotalTime>
  <Words>256</Words>
  <Application>Microsoft Office PowerPoint</Application>
  <PresentationFormat>Předvádění na obrazovce (4:3)</PresentationFormat>
  <Paragraphs>69</Paragraphs>
  <Slides>7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2</vt:i4>
      </vt:variant>
      <vt:variant>
        <vt:lpstr>Nadpisy snímků</vt:lpstr>
      </vt:variant>
      <vt:variant>
        <vt:i4>7</vt:i4>
      </vt:variant>
    </vt:vector>
  </HeadingPairs>
  <TitlesOfParts>
    <vt:vector size="9" baseType="lpstr">
      <vt:lpstr>Aspekt</vt:lpstr>
      <vt:lpstr>Šablona%20pro%20DUM[1]</vt:lpstr>
      <vt:lpstr>Prezentace aplikace PowerPoint</vt:lpstr>
      <vt:lpstr>HEALTH</vt:lpstr>
      <vt:lpstr>What´s the matter? (Give advice)</vt:lpstr>
      <vt:lpstr>Match symptoms to the diseases/problems.</vt:lpstr>
      <vt:lpstr>Define these words</vt:lpstr>
      <vt:lpstr>Which is the odd one out?</vt:lpstr>
      <vt:lpstr>Prezentace aplikace PowerPoint</vt:lpstr>
    </vt:vector>
  </TitlesOfParts>
  <Company>GPdC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HEALTH</dc:title>
  <dc:creator>doma</dc:creator>
  <cp:lastModifiedBy>hchotovinska</cp:lastModifiedBy>
  <cp:revision>8</cp:revision>
  <dcterms:created xsi:type="dcterms:W3CDTF">2013-02-19T08:53:14Z</dcterms:created>
  <dcterms:modified xsi:type="dcterms:W3CDTF">2014-05-14T11:38:30Z</dcterms:modified>
</cp:coreProperties>
</file>

<file path=docProps/thumbnail.jpeg>
</file>