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6" r:id="rId3"/>
    <p:sldId id="280" r:id="rId4"/>
    <p:sldId id="281" r:id="rId5"/>
    <p:sldId id="282" r:id="rId6"/>
    <p:sldId id="283" r:id="rId7"/>
    <p:sldId id="278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news.bbc.co.uk/2/hi/europe/7827762.s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            Projekt: Inovace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vybavení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  </a:t>
            </a:r>
            <a:r>
              <a:rPr lang="cs-CZ" sz="1100" dirty="0" smtClean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 (označit černě).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436096" y="1908811"/>
            <a:ext cx="185780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Předmět</a:t>
            </a:r>
            <a:r>
              <a:rPr lang="cs-CZ" sz="1100" dirty="0" smtClean="0">
                <a:latin typeface="Arial - 16"/>
              </a:rPr>
              <a:t>: 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485584" y="2183857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Číslo DUM</a:t>
            </a:r>
            <a:r>
              <a:rPr lang="cs-CZ" sz="1100" dirty="0" smtClean="0">
                <a:latin typeface="Arial - 16"/>
              </a:rPr>
              <a:t>: 12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40119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Education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Picture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Description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and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Comparison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Practice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Kateřina Kubešová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ročník: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A_1</a:t>
            </a:r>
          </a:p>
          <a:p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Kateřina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3.C, 3. D, septima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14.10. 2013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11250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National</a:t>
            </a:r>
            <a:r>
              <a:rPr lang="cs-CZ" dirty="0" smtClean="0"/>
              <a:t> </a:t>
            </a:r>
            <a:r>
              <a:rPr lang="cs-CZ" dirty="0" err="1" smtClean="0"/>
              <a:t>stereotypes</a:t>
            </a:r>
            <a:r>
              <a:rPr lang="cs-CZ" dirty="0" smtClean="0"/>
              <a:t> 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55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Entropa</a:t>
            </a:r>
            <a:r>
              <a:rPr lang="en-US" dirty="0" smtClean="0"/>
              <a:t>:  2009 controversy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was the controversy about?</a:t>
            </a:r>
          </a:p>
          <a:p>
            <a:endParaRPr lang="en-US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827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Entropa</a:t>
            </a:r>
            <a:r>
              <a:rPr lang="en-US" dirty="0"/>
              <a:t>:  2009 controversy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://news.bbc.co.uk/2/hi/europe/7827762.stm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5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Entropa</a:t>
            </a:r>
            <a:r>
              <a:rPr lang="en-US" dirty="0"/>
              <a:t>:  2009 controversy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were some of the stereotypical images the installation featured?</a:t>
            </a:r>
          </a:p>
          <a:p>
            <a:r>
              <a:rPr lang="en-US" dirty="0"/>
              <a:t>What was the reaction of Bulgarian embassy?</a:t>
            </a:r>
          </a:p>
          <a:p>
            <a:r>
              <a:rPr lang="en-US" dirty="0"/>
              <a:t>What did David </a:t>
            </a:r>
            <a:r>
              <a:rPr lang="en-US" dirty="0" err="1"/>
              <a:t>Černý</a:t>
            </a:r>
            <a:r>
              <a:rPr lang="en-US" dirty="0"/>
              <a:t> say in explanation?</a:t>
            </a:r>
          </a:p>
          <a:p>
            <a:r>
              <a:rPr lang="en-US" dirty="0"/>
              <a:t>What did Czech Prime Minister say?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Entropa</a:t>
            </a:r>
            <a:r>
              <a:rPr lang="en-US" dirty="0"/>
              <a:t>:  2009 controversy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your personal opinion of the whole issues?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4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Kate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katerinakubes@gmail.com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září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použité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pochází z databáze klipartů programu PowerPoint..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2447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76</TotalTime>
  <Words>244</Words>
  <Application>Microsoft Office PowerPoint</Application>
  <PresentationFormat>Předvádění na obrazovce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Lékárna</vt:lpstr>
      <vt:lpstr>Prezentace aplikace PowerPoint</vt:lpstr>
      <vt:lpstr>National stereotypes 2</vt:lpstr>
      <vt:lpstr>Entropa:  2009 controversy</vt:lpstr>
      <vt:lpstr>Entropa:  2009 controversy</vt:lpstr>
      <vt:lpstr>Entropa:  2009 controversy</vt:lpstr>
      <vt:lpstr>Entropa:  2009 controversy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Differences</dc:title>
  <dc:creator>doma</dc:creator>
  <cp:lastModifiedBy>hchotovinska</cp:lastModifiedBy>
  <cp:revision>26</cp:revision>
  <dcterms:created xsi:type="dcterms:W3CDTF">2013-09-17T18:10:10Z</dcterms:created>
  <dcterms:modified xsi:type="dcterms:W3CDTF">2014-05-14T11:37:54Z</dcterms:modified>
</cp:coreProperties>
</file>